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57" r:id="rId3"/>
    <p:sldId id="258" r:id="rId4"/>
    <p:sldId id="259" r:id="rId5"/>
  </p:sldIdLst>
  <p:sldSz cx="4608513" cy="65516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C72"/>
    <a:srgbClr val="8077A6"/>
    <a:srgbClr val="9D92B3"/>
    <a:srgbClr val="FFFFFF"/>
    <a:srgbClr val="E1641F"/>
    <a:srgbClr val="34228E"/>
    <a:srgbClr val="009BD2"/>
    <a:srgbClr val="2939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219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345639" y="1072220"/>
            <a:ext cx="3917236" cy="2280932"/>
          </a:xfrm>
        </p:spPr>
        <p:txBody>
          <a:bodyPr anchor="b"/>
          <a:lstStyle>
            <a:lvl1pPr algn="ctr">
              <a:defRPr sz="3024"/>
            </a:lvl1pPr>
          </a:lstStyle>
          <a:p>
            <a:r>
              <a:rPr lang="ja-JP" altLang="en-US"/>
              <a:t>マスター タイトルの書式設定</a:t>
            </a:r>
            <a:endParaRPr lang="en-US" dirty="0"/>
          </a:p>
        </p:txBody>
      </p:sp>
      <p:sp>
        <p:nvSpPr>
          <p:cNvPr id="3" name="Subtitle 2"/>
          <p:cNvSpPr>
            <a:spLocks noGrp="1"/>
          </p:cNvSpPr>
          <p:nvPr>
            <p:ph type="subTitle" idx="1"/>
          </p:nvPr>
        </p:nvSpPr>
        <p:spPr>
          <a:xfrm>
            <a:off x="576064" y="3441114"/>
            <a:ext cx="3456385" cy="1581789"/>
          </a:xfrm>
        </p:spPr>
        <p:txBody>
          <a:bodyPr/>
          <a:lstStyle>
            <a:lvl1pPr marL="0" indent="0" algn="ctr">
              <a:buNone/>
              <a:defRPr sz="1210"/>
            </a:lvl1pPr>
            <a:lvl2pPr marL="230429" indent="0" algn="ctr">
              <a:buNone/>
              <a:defRPr sz="1008"/>
            </a:lvl2pPr>
            <a:lvl3pPr marL="460858" indent="0" algn="ctr">
              <a:buNone/>
              <a:defRPr sz="907"/>
            </a:lvl3pPr>
            <a:lvl4pPr marL="691286" indent="0" algn="ctr">
              <a:buNone/>
              <a:defRPr sz="806"/>
            </a:lvl4pPr>
            <a:lvl5pPr marL="921715" indent="0" algn="ctr">
              <a:buNone/>
              <a:defRPr sz="806"/>
            </a:lvl5pPr>
            <a:lvl6pPr marL="1152144" indent="0" algn="ctr">
              <a:buNone/>
              <a:defRPr sz="806"/>
            </a:lvl6pPr>
            <a:lvl7pPr marL="1382573" indent="0" algn="ctr">
              <a:buNone/>
              <a:defRPr sz="806"/>
            </a:lvl7pPr>
            <a:lvl8pPr marL="1613002" indent="0" algn="ctr">
              <a:buNone/>
              <a:defRPr sz="806"/>
            </a:lvl8pPr>
            <a:lvl9pPr marL="1843430" indent="0" algn="ctr">
              <a:buNone/>
              <a:defRPr sz="806"/>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311175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610438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97967" y="348813"/>
            <a:ext cx="993711" cy="555218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316836" y="348813"/>
            <a:ext cx="2923525" cy="55521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61426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32343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14435" y="1633355"/>
            <a:ext cx="3974842" cy="2725289"/>
          </a:xfrm>
        </p:spPr>
        <p:txBody>
          <a:bodyPr anchor="b"/>
          <a:lstStyle>
            <a:lvl1pPr>
              <a:defRPr sz="302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14435" y="4384426"/>
            <a:ext cx="3974842" cy="1433165"/>
          </a:xfrm>
        </p:spPr>
        <p:txBody>
          <a:bodyPr/>
          <a:lstStyle>
            <a:lvl1pPr marL="0" indent="0">
              <a:buNone/>
              <a:defRPr sz="1210">
                <a:solidFill>
                  <a:schemeClr val="tx1"/>
                </a:solidFill>
              </a:defRPr>
            </a:lvl1pPr>
            <a:lvl2pPr marL="230429" indent="0">
              <a:buNone/>
              <a:defRPr sz="1008">
                <a:solidFill>
                  <a:schemeClr val="tx1">
                    <a:tint val="75000"/>
                  </a:schemeClr>
                </a:solidFill>
              </a:defRPr>
            </a:lvl2pPr>
            <a:lvl3pPr marL="460858" indent="0">
              <a:buNone/>
              <a:defRPr sz="907">
                <a:solidFill>
                  <a:schemeClr val="tx1">
                    <a:tint val="75000"/>
                  </a:schemeClr>
                </a:solidFill>
              </a:defRPr>
            </a:lvl3pPr>
            <a:lvl4pPr marL="691286" indent="0">
              <a:buNone/>
              <a:defRPr sz="806">
                <a:solidFill>
                  <a:schemeClr val="tx1">
                    <a:tint val="75000"/>
                  </a:schemeClr>
                </a:solidFill>
              </a:defRPr>
            </a:lvl4pPr>
            <a:lvl5pPr marL="921715" indent="0">
              <a:buNone/>
              <a:defRPr sz="806">
                <a:solidFill>
                  <a:schemeClr val="tx1">
                    <a:tint val="75000"/>
                  </a:schemeClr>
                </a:solidFill>
              </a:defRPr>
            </a:lvl5pPr>
            <a:lvl6pPr marL="1152144" indent="0">
              <a:buNone/>
              <a:defRPr sz="806">
                <a:solidFill>
                  <a:schemeClr val="tx1">
                    <a:tint val="75000"/>
                  </a:schemeClr>
                </a:solidFill>
              </a:defRPr>
            </a:lvl6pPr>
            <a:lvl7pPr marL="1382573" indent="0">
              <a:buNone/>
              <a:defRPr sz="806">
                <a:solidFill>
                  <a:schemeClr val="tx1">
                    <a:tint val="75000"/>
                  </a:schemeClr>
                </a:solidFill>
              </a:defRPr>
            </a:lvl7pPr>
            <a:lvl8pPr marL="1613002" indent="0">
              <a:buNone/>
              <a:defRPr sz="806">
                <a:solidFill>
                  <a:schemeClr val="tx1">
                    <a:tint val="75000"/>
                  </a:schemeClr>
                </a:solidFill>
              </a:defRPr>
            </a:lvl8pPr>
            <a:lvl9pPr marL="1843430" indent="0">
              <a:buNone/>
              <a:defRPr sz="806">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165597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316835" y="1744064"/>
            <a:ext cx="1958618" cy="4156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2333060" y="1744064"/>
            <a:ext cx="1958618" cy="4156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893104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317436" y="348814"/>
            <a:ext cx="3974842" cy="126634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317436" y="1606056"/>
            <a:ext cx="1949617" cy="787103"/>
          </a:xfrm>
        </p:spPr>
        <p:txBody>
          <a:bodyPr anchor="b"/>
          <a:lstStyle>
            <a:lvl1pPr marL="0" indent="0">
              <a:buNone/>
              <a:defRPr sz="1210" b="1"/>
            </a:lvl1pPr>
            <a:lvl2pPr marL="230429" indent="0">
              <a:buNone/>
              <a:defRPr sz="1008" b="1"/>
            </a:lvl2pPr>
            <a:lvl3pPr marL="460858" indent="0">
              <a:buNone/>
              <a:defRPr sz="907" b="1"/>
            </a:lvl3pPr>
            <a:lvl4pPr marL="691286" indent="0">
              <a:buNone/>
              <a:defRPr sz="806" b="1"/>
            </a:lvl4pPr>
            <a:lvl5pPr marL="921715" indent="0">
              <a:buNone/>
              <a:defRPr sz="806" b="1"/>
            </a:lvl5pPr>
            <a:lvl6pPr marL="1152144" indent="0">
              <a:buNone/>
              <a:defRPr sz="806" b="1"/>
            </a:lvl6pPr>
            <a:lvl7pPr marL="1382573" indent="0">
              <a:buNone/>
              <a:defRPr sz="806" b="1"/>
            </a:lvl7pPr>
            <a:lvl8pPr marL="1613002" indent="0">
              <a:buNone/>
              <a:defRPr sz="806" b="1"/>
            </a:lvl8pPr>
            <a:lvl9pPr marL="1843430" indent="0">
              <a:buNone/>
              <a:defRPr sz="806" b="1"/>
            </a:lvl9pPr>
          </a:lstStyle>
          <a:p>
            <a:pPr lvl="0"/>
            <a:r>
              <a:rPr lang="ja-JP" altLang="en-US"/>
              <a:t>マスター テキストの書式設定</a:t>
            </a:r>
          </a:p>
        </p:txBody>
      </p:sp>
      <p:sp>
        <p:nvSpPr>
          <p:cNvPr id="4" name="Content Placeholder 3"/>
          <p:cNvSpPr>
            <a:spLocks noGrp="1"/>
          </p:cNvSpPr>
          <p:nvPr>
            <p:ph sz="half" idx="2"/>
          </p:nvPr>
        </p:nvSpPr>
        <p:spPr>
          <a:xfrm>
            <a:off x="317436" y="2393159"/>
            <a:ext cx="1949617" cy="35199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2333060" y="1606056"/>
            <a:ext cx="1959218" cy="787103"/>
          </a:xfrm>
        </p:spPr>
        <p:txBody>
          <a:bodyPr anchor="b"/>
          <a:lstStyle>
            <a:lvl1pPr marL="0" indent="0">
              <a:buNone/>
              <a:defRPr sz="1210" b="1"/>
            </a:lvl1pPr>
            <a:lvl2pPr marL="230429" indent="0">
              <a:buNone/>
              <a:defRPr sz="1008" b="1"/>
            </a:lvl2pPr>
            <a:lvl3pPr marL="460858" indent="0">
              <a:buNone/>
              <a:defRPr sz="907" b="1"/>
            </a:lvl3pPr>
            <a:lvl4pPr marL="691286" indent="0">
              <a:buNone/>
              <a:defRPr sz="806" b="1"/>
            </a:lvl4pPr>
            <a:lvl5pPr marL="921715" indent="0">
              <a:buNone/>
              <a:defRPr sz="806" b="1"/>
            </a:lvl5pPr>
            <a:lvl6pPr marL="1152144" indent="0">
              <a:buNone/>
              <a:defRPr sz="806" b="1"/>
            </a:lvl6pPr>
            <a:lvl7pPr marL="1382573" indent="0">
              <a:buNone/>
              <a:defRPr sz="806" b="1"/>
            </a:lvl7pPr>
            <a:lvl8pPr marL="1613002" indent="0">
              <a:buNone/>
              <a:defRPr sz="806" b="1"/>
            </a:lvl8pPr>
            <a:lvl9pPr marL="1843430" indent="0">
              <a:buNone/>
              <a:defRPr sz="806" b="1"/>
            </a:lvl9pPr>
          </a:lstStyle>
          <a:p>
            <a:pPr lvl="0"/>
            <a:r>
              <a:rPr lang="ja-JP" altLang="en-US"/>
              <a:t>マスター テキストの書式設定</a:t>
            </a:r>
          </a:p>
        </p:txBody>
      </p:sp>
      <p:sp>
        <p:nvSpPr>
          <p:cNvPr id="6" name="Content Placeholder 5"/>
          <p:cNvSpPr>
            <a:spLocks noGrp="1"/>
          </p:cNvSpPr>
          <p:nvPr>
            <p:ph sz="quarter" idx="4"/>
          </p:nvPr>
        </p:nvSpPr>
        <p:spPr>
          <a:xfrm>
            <a:off x="2333060" y="2393159"/>
            <a:ext cx="1959218" cy="35199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112020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31346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3192839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17436" y="436774"/>
            <a:ext cx="1486365" cy="1528710"/>
          </a:xfrm>
        </p:spPr>
        <p:txBody>
          <a:bodyPr anchor="b"/>
          <a:lstStyle>
            <a:lvl1pPr>
              <a:defRPr sz="1613"/>
            </a:lvl1pPr>
          </a:lstStyle>
          <a:p>
            <a:r>
              <a:rPr lang="ja-JP" altLang="en-US"/>
              <a:t>マスター タイトルの書式設定</a:t>
            </a:r>
            <a:endParaRPr lang="en-US" dirty="0"/>
          </a:p>
        </p:txBody>
      </p:sp>
      <p:sp>
        <p:nvSpPr>
          <p:cNvPr id="3" name="Content Placeholder 2"/>
          <p:cNvSpPr>
            <a:spLocks noGrp="1"/>
          </p:cNvSpPr>
          <p:nvPr>
            <p:ph idx="1"/>
          </p:nvPr>
        </p:nvSpPr>
        <p:spPr>
          <a:xfrm>
            <a:off x="1959218" y="943312"/>
            <a:ext cx="2333060" cy="4655892"/>
          </a:xfrm>
        </p:spPr>
        <p:txBody>
          <a:bodyPr/>
          <a:lstStyle>
            <a:lvl1pPr>
              <a:defRPr sz="1613"/>
            </a:lvl1pPr>
            <a:lvl2pPr>
              <a:defRPr sz="1411"/>
            </a:lvl2pPr>
            <a:lvl3pPr>
              <a:defRPr sz="1210"/>
            </a:lvl3pPr>
            <a:lvl4pPr>
              <a:defRPr sz="1008"/>
            </a:lvl4pPr>
            <a:lvl5pPr>
              <a:defRPr sz="1008"/>
            </a:lvl5pPr>
            <a:lvl6pPr>
              <a:defRPr sz="1008"/>
            </a:lvl6pPr>
            <a:lvl7pPr>
              <a:defRPr sz="1008"/>
            </a:lvl7pPr>
            <a:lvl8pPr>
              <a:defRPr sz="1008"/>
            </a:lvl8pPr>
            <a:lvl9pPr>
              <a:defRPr sz="100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17436" y="1965484"/>
            <a:ext cx="1486365" cy="3641302"/>
          </a:xfrm>
        </p:spPr>
        <p:txBody>
          <a:bodyPr/>
          <a:lstStyle>
            <a:lvl1pPr marL="0" indent="0">
              <a:buNone/>
              <a:defRPr sz="806"/>
            </a:lvl1pPr>
            <a:lvl2pPr marL="230429" indent="0">
              <a:buNone/>
              <a:defRPr sz="706"/>
            </a:lvl2pPr>
            <a:lvl3pPr marL="460858" indent="0">
              <a:buNone/>
              <a:defRPr sz="605"/>
            </a:lvl3pPr>
            <a:lvl4pPr marL="691286" indent="0">
              <a:buNone/>
              <a:defRPr sz="504"/>
            </a:lvl4pPr>
            <a:lvl5pPr marL="921715" indent="0">
              <a:buNone/>
              <a:defRPr sz="504"/>
            </a:lvl5pPr>
            <a:lvl6pPr marL="1152144" indent="0">
              <a:buNone/>
              <a:defRPr sz="504"/>
            </a:lvl6pPr>
            <a:lvl7pPr marL="1382573" indent="0">
              <a:buNone/>
              <a:defRPr sz="504"/>
            </a:lvl7pPr>
            <a:lvl8pPr marL="1613002" indent="0">
              <a:buNone/>
              <a:defRPr sz="504"/>
            </a:lvl8pPr>
            <a:lvl9pPr marL="1843430" indent="0">
              <a:buNone/>
              <a:defRPr sz="50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185108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317436" y="436774"/>
            <a:ext cx="1486365" cy="1528710"/>
          </a:xfrm>
        </p:spPr>
        <p:txBody>
          <a:bodyPr anchor="b"/>
          <a:lstStyle>
            <a:lvl1pPr>
              <a:defRPr sz="1613"/>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59218" y="943312"/>
            <a:ext cx="2333060" cy="4655892"/>
          </a:xfrm>
        </p:spPr>
        <p:txBody>
          <a:bodyPr anchor="t"/>
          <a:lstStyle>
            <a:lvl1pPr marL="0" indent="0">
              <a:buNone/>
              <a:defRPr sz="1613"/>
            </a:lvl1pPr>
            <a:lvl2pPr marL="230429" indent="0">
              <a:buNone/>
              <a:defRPr sz="1411"/>
            </a:lvl2pPr>
            <a:lvl3pPr marL="460858" indent="0">
              <a:buNone/>
              <a:defRPr sz="1210"/>
            </a:lvl3pPr>
            <a:lvl4pPr marL="691286" indent="0">
              <a:buNone/>
              <a:defRPr sz="1008"/>
            </a:lvl4pPr>
            <a:lvl5pPr marL="921715" indent="0">
              <a:buNone/>
              <a:defRPr sz="1008"/>
            </a:lvl5pPr>
            <a:lvl6pPr marL="1152144" indent="0">
              <a:buNone/>
              <a:defRPr sz="1008"/>
            </a:lvl6pPr>
            <a:lvl7pPr marL="1382573" indent="0">
              <a:buNone/>
              <a:defRPr sz="1008"/>
            </a:lvl7pPr>
            <a:lvl8pPr marL="1613002" indent="0">
              <a:buNone/>
              <a:defRPr sz="1008"/>
            </a:lvl8pPr>
            <a:lvl9pPr marL="1843430" indent="0">
              <a:buNone/>
              <a:defRPr sz="100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317436" y="1965484"/>
            <a:ext cx="1486365" cy="3641302"/>
          </a:xfrm>
        </p:spPr>
        <p:txBody>
          <a:bodyPr/>
          <a:lstStyle>
            <a:lvl1pPr marL="0" indent="0">
              <a:buNone/>
              <a:defRPr sz="806"/>
            </a:lvl1pPr>
            <a:lvl2pPr marL="230429" indent="0">
              <a:buNone/>
              <a:defRPr sz="706"/>
            </a:lvl2pPr>
            <a:lvl3pPr marL="460858" indent="0">
              <a:buNone/>
              <a:defRPr sz="605"/>
            </a:lvl3pPr>
            <a:lvl4pPr marL="691286" indent="0">
              <a:buNone/>
              <a:defRPr sz="504"/>
            </a:lvl4pPr>
            <a:lvl5pPr marL="921715" indent="0">
              <a:buNone/>
              <a:defRPr sz="504"/>
            </a:lvl5pPr>
            <a:lvl6pPr marL="1152144" indent="0">
              <a:buNone/>
              <a:defRPr sz="504"/>
            </a:lvl6pPr>
            <a:lvl7pPr marL="1382573" indent="0">
              <a:buNone/>
              <a:defRPr sz="504"/>
            </a:lvl7pPr>
            <a:lvl8pPr marL="1613002" indent="0">
              <a:buNone/>
              <a:defRPr sz="504"/>
            </a:lvl8pPr>
            <a:lvl9pPr marL="1843430" indent="0">
              <a:buNone/>
              <a:defRPr sz="50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2131273-D0BC-4624-8590-B68AE6732FBB}" type="datetimeFigureOut">
              <a:rPr kumimoji="1" lang="ja-JP" altLang="en-US" smtClean="0"/>
              <a:t>2021/10/14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819995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836" y="348814"/>
            <a:ext cx="3974842" cy="126634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316836" y="1744064"/>
            <a:ext cx="3974842" cy="41569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16835" y="6072376"/>
            <a:ext cx="1036915" cy="348813"/>
          </a:xfrm>
          <a:prstGeom prst="rect">
            <a:avLst/>
          </a:prstGeom>
        </p:spPr>
        <p:txBody>
          <a:bodyPr vert="horz" lIns="91440" tIns="45720" rIns="91440" bIns="45720" rtlCol="0" anchor="ctr"/>
          <a:lstStyle>
            <a:lvl1pPr algn="l">
              <a:defRPr sz="605">
                <a:solidFill>
                  <a:schemeClr val="tx1">
                    <a:tint val="75000"/>
                  </a:schemeClr>
                </a:solidFill>
              </a:defRPr>
            </a:lvl1pPr>
          </a:lstStyle>
          <a:p>
            <a:fld id="{E2131273-D0BC-4624-8590-B68AE6732FBB}" type="datetimeFigureOut">
              <a:rPr kumimoji="1" lang="ja-JP" altLang="en-US" smtClean="0"/>
              <a:t>2021/10/14</a:t>
            </a:fld>
            <a:endParaRPr kumimoji="1" lang="ja-JP" altLang="en-US"/>
          </a:p>
        </p:txBody>
      </p:sp>
      <p:sp>
        <p:nvSpPr>
          <p:cNvPr id="5" name="Footer Placeholder 4"/>
          <p:cNvSpPr>
            <a:spLocks noGrp="1"/>
          </p:cNvSpPr>
          <p:nvPr>
            <p:ph type="ftr" sz="quarter" idx="3"/>
          </p:nvPr>
        </p:nvSpPr>
        <p:spPr>
          <a:xfrm>
            <a:off x="1526570" y="6072376"/>
            <a:ext cx="1555373" cy="348813"/>
          </a:xfrm>
          <a:prstGeom prst="rect">
            <a:avLst/>
          </a:prstGeom>
        </p:spPr>
        <p:txBody>
          <a:bodyPr vert="horz" lIns="91440" tIns="45720" rIns="91440" bIns="45720" rtlCol="0" anchor="ctr"/>
          <a:lstStyle>
            <a:lvl1pPr algn="ctr">
              <a:defRPr sz="605">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3254763" y="6072376"/>
            <a:ext cx="1036915" cy="348813"/>
          </a:xfrm>
          <a:prstGeom prst="rect">
            <a:avLst/>
          </a:prstGeom>
        </p:spPr>
        <p:txBody>
          <a:bodyPr vert="horz" lIns="91440" tIns="45720" rIns="91440" bIns="45720" rtlCol="0" anchor="ctr"/>
          <a:lstStyle>
            <a:lvl1pPr algn="r">
              <a:defRPr sz="605">
                <a:solidFill>
                  <a:schemeClr val="tx1">
                    <a:tint val="75000"/>
                  </a:schemeClr>
                </a:solidFill>
              </a:defRPr>
            </a:lvl1pPr>
          </a:lstStyle>
          <a:p>
            <a:fld id="{BECDEA3B-5883-44F7-8309-B1927FA092A5}" type="slidenum">
              <a:rPr kumimoji="1" lang="ja-JP" altLang="en-US" smtClean="0"/>
              <a:t>‹#›</a:t>
            </a:fld>
            <a:endParaRPr kumimoji="1" lang="ja-JP" altLang="en-US"/>
          </a:p>
        </p:txBody>
      </p:sp>
    </p:spTree>
    <p:extLst>
      <p:ext uri="{BB962C8B-B14F-4D97-AF65-F5344CB8AC3E}">
        <p14:creationId xmlns:p14="http://schemas.microsoft.com/office/powerpoint/2010/main" val="2126284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60858" rtl="0" eaLnBrk="1" latinLnBrk="0" hangingPunct="1">
        <a:lnSpc>
          <a:spcPct val="90000"/>
        </a:lnSpc>
        <a:spcBef>
          <a:spcPct val="0"/>
        </a:spcBef>
        <a:buNone/>
        <a:defRPr kumimoji="1" sz="2218" kern="1200">
          <a:solidFill>
            <a:schemeClr val="tx1"/>
          </a:solidFill>
          <a:latin typeface="+mj-lt"/>
          <a:ea typeface="+mj-ea"/>
          <a:cs typeface="+mj-cs"/>
        </a:defRPr>
      </a:lvl1pPr>
    </p:titleStyle>
    <p:bodyStyle>
      <a:lvl1pPr marL="115214" indent="-115214" algn="l" defTabSz="460858" rtl="0" eaLnBrk="1" latinLnBrk="0" hangingPunct="1">
        <a:lnSpc>
          <a:spcPct val="90000"/>
        </a:lnSpc>
        <a:spcBef>
          <a:spcPts val="504"/>
        </a:spcBef>
        <a:buFont typeface="Arial" panose="020B0604020202020204" pitchFamily="34" charset="0"/>
        <a:buChar char="•"/>
        <a:defRPr kumimoji="1" sz="1411" kern="1200">
          <a:solidFill>
            <a:schemeClr val="tx1"/>
          </a:solidFill>
          <a:latin typeface="+mn-lt"/>
          <a:ea typeface="+mn-ea"/>
          <a:cs typeface="+mn-cs"/>
        </a:defRPr>
      </a:lvl1pPr>
      <a:lvl2pPr marL="345643" indent="-115214" algn="l" defTabSz="460858" rtl="0" eaLnBrk="1" latinLnBrk="0" hangingPunct="1">
        <a:lnSpc>
          <a:spcPct val="90000"/>
        </a:lnSpc>
        <a:spcBef>
          <a:spcPts val="252"/>
        </a:spcBef>
        <a:buFont typeface="Arial" panose="020B0604020202020204" pitchFamily="34" charset="0"/>
        <a:buChar char="•"/>
        <a:defRPr kumimoji="1" sz="1210" kern="1200">
          <a:solidFill>
            <a:schemeClr val="tx1"/>
          </a:solidFill>
          <a:latin typeface="+mn-lt"/>
          <a:ea typeface="+mn-ea"/>
          <a:cs typeface="+mn-cs"/>
        </a:defRPr>
      </a:lvl2pPr>
      <a:lvl3pPr marL="576072" indent="-115214" algn="l" defTabSz="460858" rtl="0" eaLnBrk="1" latinLnBrk="0" hangingPunct="1">
        <a:lnSpc>
          <a:spcPct val="90000"/>
        </a:lnSpc>
        <a:spcBef>
          <a:spcPts val="252"/>
        </a:spcBef>
        <a:buFont typeface="Arial" panose="020B0604020202020204" pitchFamily="34" charset="0"/>
        <a:buChar char="•"/>
        <a:defRPr kumimoji="1" sz="1008" kern="1200">
          <a:solidFill>
            <a:schemeClr val="tx1"/>
          </a:solidFill>
          <a:latin typeface="+mn-lt"/>
          <a:ea typeface="+mn-ea"/>
          <a:cs typeface="+mn-cs"/>
        </a:defRPr>
      </a:lvl3pPr>
      <a:lvl4pPr marL="806501"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4pPr>
      <a:lvl5pPr marL="1036930"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5pPr>
      <a:lvl6pPr marL="1267358"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6pPr>
      <a:lvl7pPr marL="1497787"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7pPr>
      <a:lvl8pPr marL="1728216"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8pPr>
      <a:lvl9pPr marL="1958645" indent="-115214" algn="l" defTabSz="460858" rtl="0" eaLnBrk="1" latinLnBrk="0" hangingPunct="1">
        <a:lnSpc>
          <a:spcPct val="90000"/>
        </a:lnSpc>
        <a:spcBef>
          <a:spcPts val="252"/>
        </a:spcBef>
        <a:buFont typeface="Arial" panose="020B0604020202020204" pitchFamily="34" charset="0"/>
        <a:buChar char="•"/>
        <a:defRPr kumimoji="1" sz="907" kern="1200">
          <a:solidFill>
            <a:schemeClr val="tx1"/>
          </a:solidFill>
          <a:latin typeface="+mn-lt"/>
          <a:ea typeface="+mn-ea"/>
          <a:cs typeface="+mn-cs"/>
        </a:defRPr>
      </a:lvl9pPr>
    </p:bodyStyle>
    <p:otherStyle>
      <a:defPPr>
        <a:defRPr lang="en-US"/>
      </a:defPPr>
      <a:lvl1pPr marL="0" algn="l" defTabSz="460858" rtl="0" eaLnBrk="1" latinLnBrk="0" hangingPunct="1">
        <a:defRPr kumimoji="1" sz="907" kern="1200">
          <a:solidFill>
            <a:schemeClr val="tx1"/>
          </a:solidFill>
          <a:latin typeface="+mn-lt"/>
          <a:ea typeface="+mn-ea"/>
          <a:cs typeface="+mn-cs"/>
        </a:defRPr>
      </a:lvl1pPr>
      <a:lvl2pPr marL="230429" algn="l" defTabSz="460858" rtl="0" eaLnBrk="1" latinLnBrk="0" hangingPunct="1">
        <a:defRPr kumimoji="1" sz="907" kern="1200">
          <a:solidFill>
            <a:schemeClr val="tx1"/>
          </a:solidFill>
          <a:latin typeface="+mn-lt"/>
          <a:ea typeface="+mn-ea"/>
          <a:cs typeface="+mn-cs"/>
        </a:defRPr>
      </a:lvl2pPr>
      <a:lvl3pPr marL="460858" algn="l" defTabSz="460858" rtl="0" eaLnBrk="1" latinLnBrk="0" hangingPunct="1">
        <a:defRPr kumimoji="1" sz="907" kern="1200">
          <a:solidFill>
            <a:schemeClr val="tx1"/>
          </a:solidFill>
          <a:latin typeface="+mn-lt"/>
          <a:ea typeface="+mn-ea"/>
          <a:cs typeface="+mn-cs"/>
        </a:defRPr>
      </a:lvl3pPr>
      <a:lvl4pPr marL="691286" algn="l" defTabSz="460858" rtl="0" eaLnBrk="1" latinLnBrk="0" hangingPunct="1">
        <a:defRPr kumimoji="1" sz="907" kern="1200">
          <a:solidFill>
            <a:schemeClr val="tx1"/>
          </a:solidFill>
          <a:latin typeface="+mn-lt"/>
          <a:ea typeface="+mn-ea"/>
          <a:cs typeface="+mn-cs"/>
        </a:defRPr>
      </a:lvl4pPr>
      <a:lvl5pPr marL="921715" algn="l" defTabSz="460858" rtl="0" eaLnBrk="1" latinLnBrk="0" hangingPunct="1">
        <a:defRPr kumimoji="1" sz="907" kern="1200">
          <a:solidFill>
            <a:schemeClr val="tx1"/>
          </a:solidFill>
          <a:latin typeface="+mn-lt"/>
          <a:ea typeface="+mn-ea"/>
          <a:cs typeface="+mn-cs"/>
        </a:defRPr>
      </a:lvl5pPr>
      <a:lvl6pPr marL="1152144" algn="l" defTabSz="460858" rtl="0" eaLnBrk="1" latinLnBrk="0" hangingPunct="1">
        <a:defRPr kumimoji="1" sz="907" kern="1200">
          <a:solidFill>
            <a:schemeClr val="tx1"/>
          </a:solidFill>
          <a:latin typeface="+mn-lt"/>
          <a:ea typeface="+mn-ea"/>
          <a:cs typeface="+mn-cs"/>
        </a:defRPr>
      </a:lvl6pPr>
      <a:lvl7pPr marL="1382573" algn="l" defTabSz="460858" rtl="0" eaLnBrk="1" latinLnBrk="0" hangingPunct="1">
        <a:defRPr kumimoji="1" sz="907" kern="1200">
          <a:solidFill>
            <a:schemeClr val="tx1"/>
          </a:solidFill>
          <a:latin typeface="+mn-lt"/>
          <a:ea typeface="+mn-ea"/>
          <a:cs typeface="+mn-cs"/>
        </a:defRPr>
      </a:lvl7pPr>
      <a:lvl8pPr marL="1613002" algn="l" defTabSz="460858" rtl="0" eaLnBrk="1" latinLnBrk="0" hangingPunct="1">
        <a:defRPr kumimoji="1" sz="907" kern="1200">
          <a:solidFill>
            <a:schemeClr val="tx1"/>
          </a:solidFill>
          <a:latin typeface="+mn-lt"/>
          <a:ea typeface="+mn-ea"/>
          <a:cs typeface="+mn-cs"/>
        </a:defRPr>
      </a:lvl8pPr>
      <a:lvl9pPr marL="1843430" algn="l" defTabSz="460858" rtl="0" eaLnBrk="1" latinLnBrk="0" hangingPunct="1">
        <a:defRPr kumimoji="1" sz="9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4954222-03DC-400E-BF8E-1C815F535977}"/>
              </a:ext>
            </a:extLst>
          </p:cNvPr>
          <p:cNvSpPr/>
          <p:nvPr/>
        </p:nvSpPr>
        <p:spPr>
          <a:xfrm>
            <a:off x="0" y="0"/>
            <a:ext cx="4608513" cy="6551613"/>
          </a:xfrm>
          <a:prstGeom prst="rect">
            <a:avLst/>
          </a:prstGeom>
          <a:solidFill>
            <a:srgbClr val="9D92B3"/>
          </a:solidFill>
          <a:ln>
            <a:solidFill>
              <a:srgbClr val="9D9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11" name="表 11">
            <a:extLst>
              <a:ext uri="{FF2B5EF4-FFF2-40B4-BE49-F238E27FC236}">
                <a16:creationId xmlns:a16="http://schemas.microsoft.com/office/drawing/2014/main" id="{DAB5821E-A467-462D-B4CE-4762B891A027}"/>
              </a:ext>
            </a:extLst>
          </p:cNvPr>
          <p:cNvGraphicFramePr>
            <a:graphicFrameLocks noGrp="1"/>
          </p:cNvGraphicFramePr>
          <p:nvPr/>
        </p:nvGraphicFramePr>
        <p:xfrm>
          <a:off x="0" y="9142"/>
          <a:ext cx="4608513" cy="6533328"/>
        </p:xfrm>
        <a:graphic>
          <a:graphicData uri="http://schemas.openxmlformats.org/drawingml/2006/table">
            <a:tbl>
              <a:tblPr firstRow="1" bandRow="1">
                <a:tableStyleId>{5940675A-B579-460E-94D1-54222C63F5DA}</a:tableStyleId>
              </a:tblPr>
              <a:tblGrid>
                <a:gridCol w="512057">
                  <a:extLst>
                    <a:ext uri="{9D8B030D-6E8A-4147-A177-3AD203B41FA5}">
                      <a16:colId xmlns:a16="http://schemas.microsoft.com/office/drawing/2014/main" val="3484897807"/>
                    </a:ext>
                  </a:extLst>
                </a:gridCol>
                <a:gridCol w="512057">
                  <a:extLst>
                    <a:ext uri="{9D8B030D-6E8A-4147-A177-3AD203B41FA5}">
                      <a16:colId xmlns:a16="http://schemas.microsoft.com/office/drawing/2014/main" val="798307773"/>
                    </a:ext>
                  </a:extLst>
                </a:gridCol>
                <a:gridCol w="512057">
                  <a:extLst>
                    <a:ext uri="{9D8B030D-6E8A-4147-A177-3AD203B41FA5}">
                      <a16:colId xmlns:a16="http://schemas.microsoft.com/office/drawing/2014/main" val="3108009333"/>
                    </a:ext>
                  </a:extLst>
                </a:gridCol>
                <a:gridCol w="512057">
                  <a:extLst>
                    <a:ext uri="{9D8B030D-6E8A-4147-A177-3AD203B41FA5}">
                      <a16:colId xmlns:a16="http://schemas.microsoft.com/office/drawing/2014/main" val="604112813"/>
                    </a:ext>
                  </a:extLst>
                </a:gridCol>
                <a:gridCol w="512057">
                  <a:extLst>
                    <a:ext uri="{9D8B030D-6E8A-4147-A177-3AD203B41FA5}">
                      <a16:colId xmlns:a16="http://schemas.microsoft.com/office/drawing/2014/main" val="4153153630"/>
                    </a:ext>
                  </a:extLst>
                </a:gridCol>
                <a:gridCol w="512057">
                  <a:extLst>
                    <a:ext uri="{9D8B030D-6E8A-4147-A177-3AD203B41FA5}">
                      <a16:colId xmlns:a16="http://schemas.microsoft.com/office/drawing/2014/main" val="3326618595"/>
                    </a:ext>
                  </a:extLst>
                </a:gridCol>
                <a:gridCol w="512057">
                  <a:extLst>
                    <a:ext uri="{9D8B030D-6E8A-4147-A177-3AD203B41FA5}">
                      <a16:colId xmlns:a16="http://schemas.microsoft.com/office/drawing/2014/main" val="1088778821"/>
                    </a:ext>
                  </a:extLst>
                </a:gridCol>
                <a:gridCol w="512057">
                  <a:extLst>
                    <a:ext uri="{9D8B030D-6E8A-4147-A177-3AD203B41FA5}">
                      <a16:colId xmlns:a16="http://schemas.microsoft.com/office/drawing/2014/main" val="3885352755"/>
                    </a:ext>
                  </a:extLst>
                </a:gridCol>
                <a:gridCol w="512057">
                  <a:extLst>
                    <a:ext uri="{9D8B030D-6E8A-4147-A177-3AD203B41FA5}">
                      <a16:colId xmlns:a16="http://schemas.microsoft.com/office/drawing/2014/main" val="3992210723"/>
                    </a:ext>
                  </a:extLst>
                </a:gridCol>
              </a:tblGrid>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12700" cmpd="sng">
                      <a:noFill/>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6586226"/>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75000"/>
                        <a:alpha val="20000"/>
                      </a:scheme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FFFF">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19299604"/>
                  </a:ext>
                </a:extLst>
              </a:tr>
              <a:tr h="544444">
                <a:tc>
                  <a:txBody>
                    <a:bodyPr/>
                    <a:lstStyle/>
                    <a:p>
                      <a:endParaRPr kumimoji="1" lang="ja-JP" altLang="en-US" sz="800"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75000"/>
                        <a:alpha val="20000"/>
                      </a:scheme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18222153"/>
                  </a:ext>
                </a:extLst>
              </a:tr>
              <a:tr h="544444">
                <a:tc>
                  <a:txBody>
                    <a:bodyPr/>
                    <a:lstStyle/>
                    <a:p>
                      <a:endParaRPr kumimoji="1" lang="ja-JP" altLang="en-US" sz="800"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0492667"/>
                  </a:ext>
                </a:extLst>
              </a:tr>
              <a:tr h="544444">
                <a:tc>
                  <a:txBody>
                    <a:bodyPr/>
                    <a:lstStyle/>
                    <a:p>
                      <a:endParaRPr kumimoji="1" lang="ja-JP" altLang="en-US" sz="800"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08137044"/>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FFFF">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FFFF">
                        <a:alpha val="20000"/>
                      </a:srgbClr>
                    </a:solidFill>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42681838"/>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8834802"/>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8077A6">
                        <a:alpha val="20000"/>
                      </a:srgbClr>
                    </a:solidFill>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05918205"/>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33282307"/>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3820628"/>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11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11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11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sz="700"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37827068"/>
                  </a:ext>
                </a:extLst>
              </a:tr>
              <a:tr h="544444">
                <a:tc>
                  <a:txBody>
                    <a:bodyPr/>
                    <a:lstStyle/>
                    <a:p>
                      <a:endParaRPr kumimoji="1" lang="ja-JP" altLang="en-US" dirty="0"/>
                    </a:p>
                  </a:txBody>
                  <a:tcP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solidFill>
                      <a:srgbClr val="8077A6">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solidFill>
                      <a:srgbClr val="8077A6">
                        <a:alpha val="20000"/>
                      </a:srgbClr>
                    </a:solidFill>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tcPr>
                </a:tc>
                <a:tc>
                  <a:txBody>
                    <a:bodyPr/>
                    <a:lstStyle/>
                    <a:p>
                      <a:endParaRPr kumimoji="1" lang="ja-JP" altLang="en-US" dirty="0"/>
                    </a:p>
                  </a:txBody>
                  <a:tcP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12700" cmpd="sng">
                      <a:noFill/>
                    </a:lnB>
                  </a:tcPr>
                </a:tc>
                <a:extLst>
                  <a:ext uri="{0D108BD9-81ED-4DB2-BD59-A6C34878D82A}">
                    <a16:rowId xmlns:a16="http://schemas.microsoft.com/office/drawing/2014/main" val="518973718"/>
                  </a:ext>
                </a:extLst>
              </a:tr>
            </a:tbl>
          </a:graphicData>
        </a:graphic>
      </p:graphicFrame>
      <p:sp>
        <p:nvSpPr>
          <p:cNvPr id="5" name="正方形/長方形 4">
            <a:extLst>
              <a:ext uri="{FF2B5EF4-FFF2-40B4-BE49-F238E27FC236}">
                <a16:creationId xmlns:a16="http://schemas.microsoft.com/office/drawing/2014/main" id="{F0A7153B-66CD-45D4-BBE1-949801B55B28}"/>
              </a:ext>
            </a:extLst>
          </p:cNvPr>
          <p:cNvSpPr/>
          <p:nvPr/>
        </p:nvSpPr>
        <p:spPr>
          <a:xfrm>
            <a:off x="180000" y="9144"/>
            <a:ext cx="720000" cy="6542470"/>
          </a:xfrm>
          <a:prstGeom prst="rect">
            <a:avLst/>
          </a:prstGeom>
          <a:solidFill>
            <a:srgbClr val="8077A6"/>
          </a:solid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8" name="グループ化 17">
            <a:extLst>
              <a:ext uri="{FF2B5EF4-FFF2-40B4-BE49-F238E27FC236}">
                <a16:creationId xmlns:a16="http://schemas.microsoft.com/office/drawing/2014/main" id="{FE0015A8-2E98-4FD7-9147-EC4751CC316A}"/>
              </a:ext>
            </a:extLst>
          </p:cNvPr>
          <p:cNvGrpSpPr>
            <a:grpSpLocks noChangeAspect="1"/>
          </p:cNvGrpSpPr>
          <p:nvPr/>
        </p:nvGrpSpPr>
        <p:grpSpPr>
          <a:xfrm>
            <a:off x="5314511" y="1723760"/>
            <a:ext cx="1656000" cy="1313139"/>
            <a:chOff x="5314512" y="1723746"/>
            <a:chExt cx="3724419" cy="2953308"/>
          </a:xfrm>
        </p:grpSpPr>
        <p:sp>
          <p:nvSpPr>
            <p:cNvPr id="19" name="直角三角形 18">
              <a:extLst>
                <a:ext uri="{FF2B5EF4-FFF2-40B4-BE49-F238E27FC236}">
                  <a16:creationId xmlns:a16="http://schemas.microsoft.com/office/drawing/2014/main" id="{33D9C8C9-78AE-4EB1-858B-D7569ACE1D6B}"/>
                </a:ext>
              </a:extLst>
            </p:cNvPr>
            <p:cNvSpPr/>
            <p:nvPr/>
          </p:nvSpPr>
          <p:spPr>
            <a:xfrm flipH="1">
              <a:off x="5821680" y="2164080"/>
              <a:ext cx="2794000" cy="2072640"/>
            </a:xfrm>
            <a:prstGeom prst="rtTriangle">
              <a:avLst/>
            </a:prstGeom>
            <a:noFill/>
            <a:ln w="76200">
              <a:solidFill>
                <a:srgbClr val="E2E7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398A9C5-D0E6-49F0-B4E3-020009FA8810}"/>
                </a:ext>
              </a:extLst>
            </p:cNvPr>
            <p:cNvSpPr>
              <a:spLocks noChangeAspect="1"/>
            </p:cNvSpPr>
            <p:nvPr/>
          </p:nvSpPr>
          <p:spPr>
            <a:xfrm>
              <a:off x="8321040" y="3921760"/>
              <a:ext cx="294640" cy="314960"/>
            </a:xfrm>
            <a:prstGeom prst="rect">
              <a:avLst/>
            </a:prstGeom>
            <a:noFill/>
            <a:ln w="76200">
              <a:solidFill>
                <a:srgbClr val="E2E7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弧 20">
              <a:extLst>
                <a:ext uri="{FF2B5EF4-FFF2-40B4-BE49-F238E27FC236}">
                  <a16:creationId xmlns:a16="http://schemas.microsoft.com/office/drawing/2014/main" id="{6A9E24EB-28EC-4B9A-928F-F2BF5324CF92}"/>
                </a:ext>
              </a:extLst>
            </p:cNvPr>
            <p:cNvSpPr>
              <a:spLocks noChangeAspect="1"/>
            </p:cNvSpPr>
            <p:nvPr/>
          </p:nvSpPr>
          <p:spPr>
            <a:xfrm rot="1270680">
              <a:off x="5933440" y="3769360"/>
              <a:ext cx="680720" cy="680720"/>
            </a:xfrm>
            <a:prstGeom prst="arc">
              <a:avLst/>
            </a:prstGeom>
            <a:ln w="76200">
              <a:solidFill>
                <a:srgbClr val="E2E7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円弧 21">
              <a:extLst>
                <a:ext uri="{FF2B5EF4-FFF2-40B4-BE49-F238E27FC236}">
                  <a16:creationId xmlns:a16="http://schemas.microsoft.com/office/drawing/2014/main" id="{51057619-CA91-463B-959C-D3D9C5E97C5A}"/>
                </a:ext>
              </a:extLst>
            </p:cNvPr>
            <p:cNvSpPr>
              <a:spLocks noChangeAspect="1"/>
            </p:cNvSpPr>
            <p:nvPr/>
          </p:nvSpPr>
          <p:spPr>
            <a:xfrm rot="10209233">
              <a:off x="8128000" y="2064908"/>
              <a:ext cx="680720" cy="680720"/>
            </a:xfrm>
            <a:prstGeom prst="arc">
              <a:avLst>
                <a:gd name="adj1" fmla="val 15216806"/>
                <a:gd name="adj2" fmla="val 20897080"/>
              </a:avLst>
            </a:prstGeom>
            <a:ln w="76200">
              <a:solidFill>
                <a:srgbClr val="E2E7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D98C8D0C-D848-4A51-9C5B-2685A0B06456}"/>
                </a:ext>
              </a:extLst>
            </p:cNvPr>
            <p:cNvSpPr/>
            <p:nvPr/>
          </p:nvSpPr>
          <p:spPr>
            <a:xfrm rot="16200000">
              <a:off x="5399126" y="3584772"/>
              <a:ext cx="1007668" cy="1176896"/>
            </a:xfrm>
            <a:prstGeom prst="arc">
              <a:avLst>
                <a:gd name="adj1" fmla="val 10622457"/>
                <a:gd name="adj2" fmla="val 19025013"/>
              </a:avLst>
            </a:prstGeom>
            <a:ln w="76200">
              <a:solidFill>
                <a:srgbClr val="E2E7E8"/>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24" name="円弧 23">
              <a:extLst>
                <a:ext uri="{FF2B5EF4-FFF2-40B4-BE49-F238E27FC236}">
                  <a16:creationId xmlns:a16="http://schemas.microsoft.com/office/drawing/2014/main" id="{51B52758-0656-408D-9C67-6A98B221D95E}"/>
                </a:ext>
              </a:extLst>
            </p:cNvPr>
            <p:cNvSpPr/>
            <p:nvPr/>
          </p:nvSpPr>
          <p:spPr>
            <a:xfrm flipH="1">
              <a:off x="8192429" y="1723746"/>
              <a:ext cx="846502" cy="1075072"/>
            </a:xfrm>
            <a:prstGeom prst="arc">
              <a:avLst>
                <a:gd name="adj1" fmla="val 10622457"/>
                <a:gd name="adj2" fmla="val 19025010"/>
              </a:avLst>
            </a:prstGeom>
            <a:ln w="76200">
              <a:solidFill>
                <a:srgbClr val="E2E7E8"/>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cxnSp>
          <p:nvCxnSpPr>
            <p:cNvPr id="25" name="直線コネクタ 24">
              <a:extLst>
                <a:ext uri="{FF2B5EF4-FFF2-40B4-BE49-F238E27FC236}">
                  <a16:creationId xmlns:a16="http://schemas.microsoft.com/office/drawing/2014/main" id="{6010CE79-BE3C-4F70-96F6-6A7004123A90}"/>
                </a:ext>
              </a:extLst>
            </p:cNvPr>
            <p:cNvCxnSpPr>
              <a:cxnSpLocks/>
            </p:cNvCxnSpPr>
            <p:nvPr/>
          </p:nvCxnSpPr>
          <p:spPr>
            <a:xfrm>
              <a:off x="8463280" y="4656734"/>
              <a:ext cx="568960" cy="0"/>
            </a:xfrm>
            <a:prstGeom prst="line">
              <a:avLst/>
            </a:prstGeom>
            <a:ln w="76200">
              <a:solidFill>
                <a:srgbClr val="E2E7E8"/>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C72C324-7854-403C-9849-C929BFF2BA49}"/>
                </a:ext>
              </a:extLst>
            </p:cNvPr>
            <p:cNvCxnSpPr>
              <a:cxnSpLocks/>
            </p:cNvCxnSpPr>
            <p:nvPr/>
          </p:nvCxnSpPr>
          <p:spPr>
            <a:xfrm>
              <a:off x="9001760" y="3921760"/>
              <a:ext cx="1" cy="755294"/>
            </a:xfrm>
            <a:prstGeom prst="line">
              <a:avLst/>
            </a:prstGeom>
            <a:ln w="76200">
              <a:solidFill>
                <a:srgbClr val="E2E7E8"/>
              </a:solidFill>
              <a:headEnd type="triangle"/>
            </a:ln>
          </p:spPr>
          <p:style>
            <a:lnRef idx="1">
              <a:schemeClr val="accent1"/>
            </a:lnRef>
            <a:fillRef idx="0">
              <a:schemeClr val="accent1"/>
            </a:fillRef>
            <a:effectRef idx="0">
              <a:schemeClr val="accent1"/>
            </a:effectRef>
            <a:fontRef idx="minor">
              <a:schemeClr val="tx1"/>
            </a:fontRef>
          </p:style>
        </p:cxnSp>
      </p:grpSp>
      <p:pic>
        <p:nvPicPr>
          <p:cNvPr id="12" name="図 11" descr="レゴで作ったロボット&#10;&#10;低い精度で自動的に生成された説明">
            <a:extLst>
              <a:ext uri="{FF2B5EF4-FFF2-40B4-BE49-F238E27FC236}">
                <a16:creationId xmlns:a16="http://schemas.microsoft.com/office/drawing/2014/main" id="{1835659E-5322-4FC4-A132-0EAB278E376E}"/>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val="0"/>
              </a:ext>
            </a:extLst>
          </a:blip>
          <a:stretch>
            <a:fillRect/>
          </a:stretch>
        </p:blipFill>
        <p:spPr>
          <a:xfrm>
            <a:off x="-429533" y="-219894"/>
            <a:ext cx="7992072" cy="8488055"/>
          </a:xfrm>
          <a:prstGeom prst="rect">
            <a:avLst/>
          </a:prstGeom>
          <a:effectLst/>
        </p:spPr>
      </p:pic>
      <p:sp>
        <p:nvSpPr>
          <p:cNvPr id="7" name="テキスト ボックス 6">
            <a:extLst>
              <a:ext uri="{FF2B5EF4-FFF2-40B4-BE49-F238E27FC236}">
                <a16:creationId xmlns:a16="http://schemas.microsoft.com/office/drawing/2014/main" id="{52535CA3-CF94-4A0D-AE70-7218DBA17AC7}"/>
              </a:ext>
            </a:extLst>
          </p:cNvPr>
          <p:cNvSpPr txBox="1"/>
          <p:nvPr/>
        </p:nvSpPr>
        <p:spPr>
          <a:xfrm>
            <a:off x="204573" y="1263044"/>
            <a:ext cx="569387" cy="1504125"/>
          </a:xfrm>
          <a:prstGeom prst="rect">
            <a:avLst/>
          </a:prstGeom>
          <a:noFill/>
        </p:spPr>
        <p:txBody>
          <a:bodyPr vert="eaVert" wrap="square" rtlCol="0">
            <a:spAutoFit/>
          </a:bodyPr>
          <a:lstStyle/>
          <a:p>
            <a:pPr algn="ctr"/>
            <a:r>
              <a:rPr kumimoji="1" lang="ja-JP" altLang="en-US" sz="2500" dirty="0">
                <a:ln w="3175">
                  <a:solidFill>
                    <a:srgbClr val="293984"/>
                  </a:solidFill>
                </a:ln>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頂の銀閃</a:t>
            </a:r>
          </a:p>
        </p:txBody>
      </p:sp>
      <p:sp>
        <p:nvSpPr>
          <p:cNvPr id="17" name="テキスト ボックス 16">
            <a:extLst>
              <a:ext uri="{FF2B5EF4-FFF2-40B4-BE49-F238E27FC236}">
                <a16:creationId xmlns:a16="http://schemas.microsoft.com/office/drawing/2014/main" id="{BC5728D5-2728-46FB-9E76-8CA637454B47}"/>
              </a:ext>
            </a:extLst>
          </p:cNvPr>
          <p:cNvSpPr txBox="1"/>
          <p:nvPr/>
        </p:nvSpPr>
        <p:spPr>
          <a:xfrm>
            <a:off x="566175" y="1269140"/>
            <a:ext cx="369332" cy="1644333"/>
          </a:xfrm>
          <a:prstGeom prst="rect">
            <a:avLst/>
          </a:prstGeom>
          <a:noFill/>
        </p:spPr>
        <p:txBody>
          <a:bodyPr vert="eaVert" wrap="square" rtlCol="0">
            <a:spAutoFit/>
          </a:bodyPr>
          <a:lstStyle/>
          <a:p>
            <a:pPr algn="ctr"/>
            <a:r>
              <a:rPr kumimoji="1" lang="ja-JP" altLang="en-US" sz="1200" dirty="0">
                <a:ln w="3175">
                  <a:solidFill>
                    <a:srgbClr val="293984"/>
                  </a:solidFill>
                </a:ln>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シルバーブレット</a:t>
            </a:r>
          </a:p>
        </p:txBody>
      </p:sp>
      <p:sp>
        <p:nvSpPr>
          <p:cNvPr id="6" name="正方形/長方形 5">
            <a:extLst>
              <a:ext uri="{FF2B5EF4-FFF2-40B4-BE49-F238E27FC236}">
                <a16:creationId xmlns:a16="http://schemas.microsoft.com/office/drawing/2014/main" id="{DBA1ACB8-4F04-4E21-8239-1CF6A58592AD}"/>
              </a:ext>
            </a:extLst>
          </p:cNvPr>
          <p:cNvSpPr/>
          <p:nvPr/>
        </p:nvSpPr>
        <p:spPr>
          <a:xfrm>
            <a:off x="-1" y="5400000"/>
            <a:ext cx="4608513" cy="68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53409DB-32EB-454A-9207-7213D5870F2A}"/>
              </a:ext>
            </a:extLst>
          </p:cNvPr>
          <p:cNvSpPr txBox="1"/>
          <p:nvPr/>
        </p:nvSpPr>
        <p:spPr>
          <a:xfrm>
            <a:off x="152984" y="5443127"/>
            <a:ext cx="1420582" cy="523220"/>
          </a:xfrm>
          <a:prstGeom prst="rect">
            <a:avLst/>
          </a:prstGeom>
          <a:noFill/>
        </p:spPr>
        <p:txBody>
          <a:bodyPr wrap="none" rtlCol="0">
            <a:spAutoFit/>
          </a:bodyPr>
          <a:lstStyle/>
          <a:p>
            <a:r>
              <a:rPr kumimoji="1" lang="en-US" altLang="ja-JP" sz="2800" dirty="0">
                <a:ln w="12700">
                  <a:solidFill>
                    <a:schemeClr val="bg1"/>
                  </a:solidFill>
                </a:ln>
                <a:effectLst>
                  <a:outerShdw blurRad="38100" dist="38100" dir="2700000" algn="tl">
                    <a:srgbClr val="000000">
                      <a:alpha val="43137"/>
                    </a:srgbClr>
                  </a:outerShdw>
                </a:effectLst>
                <a:latin typeface="Arial Black" panose="020B0A04020102020204" pitchFamily="34" charset="0"/>
                <a:cs typeface="Aharoni" panose="020B0604020202020204" pitchFamily="2" charset="-79"/>
              </a:rPr>
              <a:t>MK-01</a:t>
            </a:r>
            <a:endParaRPr kumimoji="1" lang="ja-JP" altLang="en-US" dirty="0">
              <a:ln w="12700">
                <a:solidFill>
                  <a:schemeClr val="bg1"/>
                </a:solidFill>
              </a:ln>
              <a:effectLst>
                <a:outerShdw blurRad="38100" dist="38100" dir="2700000" algn="tl">
                  <a:srgbClr val="000000">
                    <a:alpha val="43137"/>
                  </a:srgbClr>
                </a:outerShdw>
              </a:effectLst>
              <a:latin typeface="Arial Black" panose="020B0A04020102020204" pitchFamily="34" charset="0"/>
              <a:cs typeface="Aharoni" panose="020B0604020202020204" pitchFamily="2" charset="-79"/>
            </a:endParaRPr>
          </a:p>
        </p:txBody>
      </p:sp>
      <p:sp>
        <p:nvSpPr>
          <p:cNvPr id="9" name="テキスト ボックス 8">
            <a:extLst>
              <a:ext uri="{FF2B5EF4-FFF2-40B4-BE49-F238E27FC236}">
                <a16:creationId xmlns:a16="http://schemas.microsoft.com/office/drawing/2014/main" id="{78D304F4-31F7-48BC-874B-1725E00A77A5}"/>
              </a:ext>
            </a:extLst>
          </p:cNvPr>
          <p:cNvSpPr txBox="1"/>
          <p:nvPr/>
        </p:nvSpPr>
        <p:spPr>
          <a:xfrm>
            <a:off x="164590" y="5776544"/>
            <a:ext cx="1378904" cy="261610"/>
          </a:xfrm>
          <a:prstGeom prst="rect">
            <a:avLst/>
          </a:prstGeom>
          <a:noFill/>
          <a:ln>
            <a:noFill/>
          </a:ln>
        </p:spPr>
        <p:txBody>
          <a:bodyPr wrap="none" rtlCol="0">
            <a:spAutoFit/>
          </a:bodyPr>
          <a:lstStyle/>
          <a:p>
            <a:r>
              <a:rPr kumimoji="1" lang="en-US" altLang="ja-JP" sz="1100" b="1" dirty="0" err="1">
                <a:ln w="3175">
                  <a:solidFill>
                    <a:schemeClr val="bg1"/>
                  </a:solidFill>
                </a:ln>
                <a:latin typeface="Arial Black" panose="020B0A04020102020204" pitchFamily="34" charset="0"/>
              </a:rPr>
              <a:t>sereies</a:t>
            </a:r>
            <a:r>
              <a:rPr kumimoji="1" lang="ja-JP" altLang="en-US" sz="1100" b="1" dirty="0">
                <a:ln w="3175">
                  <a:solidFill>
                    <a:schemeClr val="bg1"/>
                  </a:solidFill>
                </a:ln>
                <a:latin typeface="Arial Black" panose="020B0A04020102020204" pitchFamily="34" charset="0"/>
              </a:rPr>
              <a:t> </a:t>
            </a:r>
            <a:r>
              <a:rPr kumimoji="1" lang="en-US" altLang="ja-JP" sz="1100" b="1" dirty="0">
                <a:ln w="3175">
                  <a:solidFill>
                    <a:schemeClr val="bg1"/>
                  </a:solidFill>
                </a:ln>
                <a:latin typeface="Arial Black" panose="020B0A04020102020204" pitchFamily="34" charset="0"/>
              </a:rPr>
              <a:t>number</a:t>
            </a:r>
            <a:endParaRPr kumimoji="1" lang="ja-JP" altLang="en-US" sz="1000" b="1" dirty="0">
              <a:ln w="3175">
                <a:solidFill>
                  <a:schemeClr val="bg1"/>
                </a:solidFill>
              </a:ln>
              <a:latin typeface="Arial Black" panose="020B0A04020102020204" pitchFamily="34" charset="0"/>
            </a:endParaRPr>
          </a:p>
        </p:txBody>
      </p:sp>
      <p:sp>
        <p:nvSpPr>
          <p:cNvPr id="10" name="テキスト ボックス 9">
            <a:extLst>
              <a:ext uri="{FF2B5EF4-FFF2-40B4-BE49-F238E27FC236}">
                <a16:creationId xmlns:a16="http://schemas.microsoft.com/office/drawing/2014/main" id="{A01E01E6-BF3D-4B6B-8557-AEC181203687}"/>
              </a:ext>
            </a:extLst>
          </p:cNvPr>
          <p:cNvSpPr txBox="1"/>
          <p:nvPr/>
        </p:nvSpPr>
        <p:spPr>
          <a:xfrm>
            <a:off x="1632502" y="5394961"/>
            <a:ext cx="1313180" cy="360000"/>
          </a:xfrm>
          <a:prstGeom prst="rect">
            <a:avLst/>
          </a:prstGeom>
          <a:noFill/>
        </p:spPr>
        <p:txBody>
          <a:bodyPr wrap="none" rtlCol="0">
            <a:spAutoFit/>
          </a:bodyPr>
          <a:lstStyle/>
          <a:p>
            <a:r>
              <a:rPr kumimoji="1" lang="ja-JP" altLang="en-US" sz="2400" dirty="0">
                <a:solidFill>
                  <a:schemeClr val="bg1"/>
                </a:solidFill>
                <a:latin typeface="HGP明朝E" panose="02020900000000000000" pitchFamily="18" charset="-128"/>
                <a:ea typeface="HGP明朝E" panose="02020900000000000000" pitchFamily="18" charset="-128"/>
              </a:rPr>
              <a:t>速水　桂</a:t>
            </a:r>
          </a:p>
        </p:txBody>
      </p:sp>
      <p:sp>
        <p:nvSpPr>
          <p:cNvPr id="2" name="テキスト ボックス 1">
            <a:extLst>
              <a:ext uri="{FF2B5EF4-FFF2-40B4-BE49-F238E27FC236}">
                <a16:creationId xmlns:a16="http://schemas.microsoft.com/office/drawing/2014/main" id="{E89EE52F-398C-4DDF-9571-723F7B70A68B}"/>
              </a:ext>
            </a:extLst>
          </p:cNvPr>
          <p:cNvSpPr txBox="1"/>
          <p:nvPr/>
        </p:nvSpPr>
        <p:spPr>
          <a:xfrm>
            <a:off x="1589214" y="5750451"/>
            <a:ext cx="1544012" cy="307777"/>
          </a:xfrm>
          <a:prstGeom prst="rect">
            <a:avLst/>
          </a:prstGeom>
          <a:noFill/>
        </p:spPr>
        <p:txBody>
          <a:bodyPr wrap="none" rtlCol="0">
            <a:spAutoFit/>
          </a:bodyPr>
          <a:lstStyle/>
          <a:p>
            <a:r>
              <a:rPr kumimoji="1" lang="en-US" altLang="ja-JP"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rPr>
              <a:t>Hayami</a:t>
            </a:r>
            <a:r>
              <a:rPr kumimoji="1" lang="ja-JP" altLang="en-US"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rPr>
              <a:t>  </a:t>
            </a:r>
            <a:r>
              <a:rPr kumimoji="1" lang="en-US" altLang="ja-JP"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rPr>
              <a:t>Katsura</a:t>
            </a:r>
            <a:endParaRPr kumimoji="1" lang="ja-JP" altLang="en-US" sz="1400" dirty="0">
              <a:solidFill>
                <a:schemeClr val="tx1">
                  <a:lumMod val="50000"/>
                  <a:lumOff val="50000"/>
                </a:schemeClr>
              </a:solidFill>
              <a:latin typeface="游明朝 Demibold" panose="02020600000000000000" pitchFamily="18" charset="-128"/>
              <a:ea typeface="游明朝 Demibold" panose="02020600000000000000" pitchFamily="18" charset="-128"/>
              <a:cs typeface="Times New Roman" panose="02020603050405020304" pitchFamily="18" charset="0"/>
            </a:endParaRPr>
          </a:p>
        </p:txBody>
      </p:sp>
      <p:sp>
        <p:nvSpPr>
          <p:cNvPr id="13" name="正方形/長方形 12">
            <a:extLst>
              <a:ext uri="{FF2B5EF4-FFF2-40B4-BE49-F238E27FC236}">
                <a16:creationId xmlns:a16="http://schemas.microsoft.com/office/drawing/2014/main" id="{D44ABDED-5C84-4F69-8DD4-3B294CDEEE7C}"/>
              </a:ext>
            </a:extLst>
          </p:cNvPr>
          <p:cNvSpPr/>
          <p:nvPr/>
        </p:nvSpPr>
        <p:spPr>
          <a:xfrm>
            <a:off x="182880" y="304776"/>
            <a:ext cx="531000" cy="584434"/>
          </a:xfrm>
          <a:prstGeom prst="rect">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バットを持った子供&#10;&#10;中程度の精度で自動的に生成された説明">
            <a:extLst>
              <a:ext uri="{FF2B5EF4-FFF2-40B4-BE49-F238E27FC236}">
                <a16:creationId xmlns:a16="http://schemas.microsoft.com/office/drawing/2014/main" id="{DCE907BE-9D50-4CF1-9E2D-AC3DB8B941FB}"/>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colorTemperature colorTemp="8627"/>
                    </a14:imgEffect>
                  </a14:imgLayer>
                </a14:imgProps>
              </a:ext>
              <a:ext uri="{28A0092B-C50C-407E-A947-70E740481C1C}">
                <a14:useLocalDpi xmlns:a14="http://schemas.microsoft.com/office/drawing/2010/main" val="0"/>
              </a:ext>
            </a:extLst>
          </a:blip>
          <a:stretch>
            <a:fillRect/>
          </a:stretch>
        </p:blipFill>
        <p:spPr>
          <a:xfrm>
            <a:off x="1543494" y="4295393"/>
            <a:ext cx="967662" cy="1036961"/>
          </a:xfrm>
          <a:prstGeom prst="rect">
            <a:avLst/>
          </a:prstGeom>
          <a:effectLst>
            <a:outerShdw sx="103000" sy="103000" algn="ctr" rotWithShape="0">
              <a:schemeClr val="bg1"/>
            </a:outerShdw>
          </a:effectLst>
        </p:spPr>
      </p:pic>
      <p:sp>
        <p:nvSpPr>
          <p:cNvPr id="29" name="テキスト ボックス 28">
            <a:extLst>
              <a:ext uri="{FF2B5EF4-FFF2-40B4-BE49-F238E27FC236}">
                <a16:creationId xmlns:a16="http://schemas.microsoft.com/office/drawing/2014/main" id="{A20335AB-3230-40EC-A310-635F72B04FA6}"/>
              </a:ext>
            </a:extLst>
          </p:cNvPr>
          <p:cNvSpPr txBox="1"/>
          <p:nvPr/>
        </p:nvSpPr>
        <p:spPr>
          <a:xfrm>
            <a:off x="264311" y="4257696"/>
            <a:ext cx="1818126" cy="1054071"/>
          </a:xfrm>
          <a:prstGeom prst="rect">
            <a:avLst/>
          </a:prstGeom>
          <a:noFill/>
          <a:effectLst>
            <a:outerShdw blurRad="50800" dist="50800" dir="5400000" algn="ctr" rotWithShape="0">
              <a:schemeClr val="tx1"/>
            </a:outerShdw>
          </a:effectLst>
        </p:spPr>
        <p:txBody>
          <a:bodyPr wrap="none" rtlCol="0">
            <a:spAutoFit/>
          </a:bodyPr>
          <a:lstStyle/>
          <a:p>
            <a:pPr>
              <a:lnSpc>
                <a:spcPct val="70000"/>
              </a:lnSpc>
            </a:pPr>
            <a:r>
              <a:rPr kumimoji="1" lang="en-US" altLang="ja-JP"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kumimoji="1" lang="en-US" altLang="ja-JP"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ustom</a:t>
            </a:r>
          </a:p>
          <a:p>
            <a:pPr>
              <a:lnSpc>
                <a:spcPct val="70000"/>
              </a:lnSpc>
            </a:pPr>
            <a:r>
              <a:rPr kumimoji="1" lang="en-US" altLang="ja-JP"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kumimoji="1" lang="en-US" altLang="ja-JP"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kumimoji="1" lang="en-US" altLang="ja-JP"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ily</a:t>
            </a:r>
            <a:endParaRPr kumimoji="1" lang="ja-JP" alt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3" name="直線コネクタ 42">
            <a:extLst>
              <a:ext uri="{FF2B5EF4-FFF2-40B4-BE49-F238E27FC236}">
                <a16:creationId xmlns:a16="http://schemas.microsoft.com/office/drawing/2014/main" id="{B40C1638-7BEE-4A16-B50A-91FC5C4FBE2F}"/>
              </a:ext>
            </a:extLst>
          </p:cNvPr>
          <p:cNvCxnSpPr>
            <a:cxnSpLocks/>
          </p:cNvCxnSpPr>
          <p:nvPr/>
        </p:nvCxnSpPr>
        <p:spPr>
          <a:xfrm>
            <a:off x="370991" y="4758103"/>
            <a:ext cx="693258" cy="0"/>
          </a:xfrm>
          <a:prstGeom prst="line">
            <a:avLst/>
          </a:prstGeom>
          <a:ln w="34925">
            <a:solidFill>
              <a:srgbClr val="FFFFFF"/>
            </a:soli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687391CD-E6F9-4DDD-A3C4-AF25A9B69673}"/>
              </a:ext>
            </a:extLst>
          </p:cNvPr>
          <p:cNvSpPr txBox="1"/>
          <p:nvPr/>
        </p:nvSpPr>
        <p:spPr>
          <a:xfrm>
            <a:off x="278260" y="4813874"/>
            <a:ext cx="946093"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1100" b="1" dirty="0">
                <a:solidFill>
                  <a:schemeClr val="bg1"/>
                </a:solidFill>
                <a:effectLst>
                  <a:outerShdw blurRad="38100" dist="38100" dir="2700000" algn="tl">
                    <a:srgbClr val="000000">
                      <a:alpha val="43137"/>
                    </a:srgbClr>
                  </a:outerShdw>
                </a:effectLst>
                <a:latin typeface="ＭＳ Ｐ明朝" panose="02020600040205080304" pitchFamily="18" charset="-128"/>
                <a:ea typeface="ＭＳ Ｐ明朝" panose="02020600040205080304" pitchFamily="18" charset="-128"/>
              </a:rPr>
              <a:t>カスタム</a:t>
            </a:r>
            <a:r>
              <a:rPr kumimoji="1" lang="ja-JP" altLang="en-US" sz="500" b="1" dirty="0">
                <a:solidFill>
                  <a:schemeClr val="bg1"/>
                </a:solidFill>
                <a:effectLst>
                  <a:outerShdw blurRad="38100" dist="38100" dir="2700000" algn="tl">
                    <a:srgbClr val="000000">
                      <a:alpha val="43137"/>
                    </a:srgbClr>
                  </a:outerShdw>
                </a:effectLst>
                <a:latin typeface="ＭＳ Ｐ明朝" panose="02020600040205080304" pitchFamily="18" charset="-128"/>
                <a:ea typeface="ＭＳ Ｐ明朝" panose="02020600040205080304" pitchFamily="18" charset="-128"/>
              </a:rPr>
              <a:t> </a:t>
            </a:r>
            <a:r>
              <a:rPr kumimoji="1" lang="ja-JP" altLang="en-US" sz="1100" b="1" dirty="0">
                <a:solidFill>
                  <a:schemeClr val="bg1"/>
                </a:solidFill>
                <a:effectLst>
                  <a:outerShdw blurRad="38100" dist="38100" dir="2700000" algn="tl">
                    <a:srgbClr val="000000">
                      <a:alpha val="43137"/>
                    </a:srgbClr>
                  </a:outerShdw>
                </a:effectLst>
                <a:latin typeface="ＭＳ Ｐ明朝" panose="02020600040205080304" pitchFamily="18" charset="-128"/>
                <a:ea typeface="ＭＳ Ｐ明朝" panose="02020600040205080304" pitchFamily="18" charset="-128"/>
              </a:rPr>
              <a:t>リリィ</a:t>
            </a:r>
          </a:p>
        </p:txBody>
      </p:sp>
      <p:cxnSp>
        <p:nvCxnSpPr>
          <p:cNvPr id="33" name="直線コネクタ 32">
            <a:extLst>
              <a:ext uri="{FF2B5EF4-FFF2-40B4-BE49-F238E27FC236}">
                <a16:creationId xmlns:a16="http://schemas.microsoft.com/office/drawing/2014/main" id="{302569EE-8449-4B0E-B592-A2F31C23AB79}"/>
              </a:ext>
            </a:extLst>
          </p:cNvPr>
          <p:cNvCxnSpPr>
            <a:cxnSpLocks/>
          </p:cNvCxnSpPr>
          <p:nvPr/>
        </p:nvCxnSpPr>
        <p:spPr>
          <a:xfrm>
            <a:off x="374039" y="5108623"/>
            <a:ext cx="693258" cy="0"/>
          </a:xfrm>
          <a:prstGeom prst="line">
            <a:avLst/>
          </a:prstGeom>
          <a:ln w="34925">
            <a:solidFill>
              <a:srgbClr val="FFFFFF"/>
            </a:soli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46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DEF5C5F4-A3D8-472D-B6D6-377F8BCDC607}"/>
              </a:ext>
            </a:extLst>
          </p:cNvPr>
          <p:cNvSpPr/>
          <p:nvPr/>
        </p:nvSpPr>
        <p:spPr>
          <a:xfrm>
            <a:off x="1010652" y="2777711"/>
            <a:ext cx="710830" cy="689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descr="帽子をかぶった人形&#10;&#10;中程度の精度で自動的に生成された説明">
            <a:extLst>
              <a:ext uri="{FF2B5EF4-FFF2-40B4-BE49-F238E27FC236}">
                <a16:creationId xmlns:a16="http://schemas.microsoft.com/office/drawing/2014/main" id="{FB29E768-DE37-4E03-AFEC-41A10038F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714" y="2770678"/>
            <a:ext cx="739778" cy="986371"/>
          </a:xfrm>
          <a:prstGeom prst="rect">
            <a:avLst/>
          </a:prstGeom>
        </p:spPr>
      </p:pic>
      <p:sp>
        <p:nvSpPr>
          <p:cNvPr id="62" name="正方形/長方形 61">
            <a:extLst>
              <a:ext uri="{FF2B5EF4-FFF2-40B4-BE49-F238E27FC236}">
                <a16:creationId xmlns:a16="http://schemas.microsoft.com/office/drawing/2014/main" id="{572CFE2A-32A0-47BB-937A-F228250DB45D}"/>
              </a:ext>
            </a:extLst>
          </p:cNvPr>
          <p:cNvSpPr/>
          <p:nvPr/>
        </p:nvSpPr>
        <p:spPr>
          <a:xfrm>
            <a:off x="143769" y="2777673"/>
            <a:ext cx="710830" cy="689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descr="おもちゃの帽子をかぶった女性&#10;&#10;低い精度で自動的に生成された説明">
            <a:extLst>
              <a:ext uri="{FF2B5EF4-FFF2-40B4-BE49-F238E27FC236}">
                <a16:creationId xmlns:a16="http://schemas.microsoft.com/office/drawing/2014/main" id="{667ED2C0-1DB0-419B-B56F-BE059B57554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9490"/>
                    </a14:imgEffect>
                    <a14:imgEffect>
                      <a14:saturation sat="102000"/>
                    </a14:imgEffect>
                  </a14:imgLayer>
                </a14:imgProps>
              </a:ext>
              <a:ext uri="{28A0092B-C50C-407E-A947-70E740481C1C}">
                <a14:useLocalDpi xmlns:a14="http://schemas.microsoft.com/office/drawing/2010/main" val="0"/>
              </a:ext>
            </a:extLst>
          </a:blip>
          <a:stretch>
            <a:fillRect/>
          </a:stretch>
        </p:blipFill>
        <p:spPr>
          <a:xfrm>
            <a:off x="-238145" y="2741849"/>
            <a:ext cx="1320279" cy="2310817"/>
          </a:xfrm>
          <a:prstGeom prst="rect">
            <a:avLst/>
          </a:prstGeom>
        </p:spPr>
      </p:pic>
      <p:sp>
        <p:nvSpPr>
          <p:cNvPr id="68" name="正方形/長方形 67">
            <a:extLst>
              <a:ext uri="{FF2B5EF4-FFF2-40B4-BE49-F238E27FC236}">
                <a16:creationId xmlns:a16="http://schemas.microsoft.com/office/drawing/2014/main" id="{6321727D-513E-40BD-8B85-B482F6B16E3E}"/>
              </a:ext>
            </a:extLst>
          </p:cNvPr>
          <p:cNvSpPr/>
          <p:nvPr/>
        </p:nvSpPr>
        <p:spPr>
          <a:xfrm>
            <a:off x="-259385" y="3668919"/>
            <a:ext cx="2392985" cy="13159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978FAFDF-C558-4ADF-91E6-7F55F1B16A49}"/>
              </a:ext>
            </a:extLst>
          </p:cNvPr>
          <p:cNvSpPr/>
          <p:nvPr/>
        </p:nvSpPr>
        <p:spPr>
          <a:xfrm>
            <a:off x="1005005" y="2772724"/>
            <a:ext cx="720000" cy="902337"/>
          </a:xfrm>
          <a:prstGeom prst="rect">
            <a:avLst/>
          </a:prstGeom>
          <a:no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2B26FD1B-832D-41EC-96D7-746760FB9FC4}"/>
              </a:ext>
            </a:extLst>
          </p:cNvPr>
          <p:cNvSpPr/>
          <p:nvPr/>
        </p:nvSpPr>
        <p:spPr>
          <a:xfrm>
            <a:off x="139945" y="2772906"/>
            <a:ext cx="720000" cy="902337"/>
          </a:xfrm>
          <a:prstGeom prst="rect">
            <a:avLst/>
          </a:prstGeom>
          <a:no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40A4ADF-FC21-48C2-8532-0197549F2B0C}"/>
              </a:ext>
            </a:extLst>
          </p:cNvPr>
          <p:cNvSpPr/>
          <p:nvPr/>
        </p:nvSpPr>
        <p:spPr>
          <a:xfrm>
            <a:off x="0" y="114840"/>
            <a:ext cx="3816000" cy="324000"/>
          </a:xfrm>
          <a:prstGeom prst="rect">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C524440-BBA0-41B5-A8D8-B29F45A07803}"/>
              </a:ext>
            </a:extLst>
          </p:cNvPr>
          <p:cNvSpPr/>
          <p:nvPr/>
        </p:nvSpPr>
        <p:spPr>
          <a:xfrm rot="2931144">
            <a:off x="3501558" y="52097"/>
            <a:ext cx="394814"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F41F55E-F31C-4A33-8476-CBBF2C94F3A9}"/>
              </a:ext>
            </a:extLst>
          </p:cNvPr>
          <p:cNvSpPr/>
          <p:nvPr/>
        </p:nvSpPr>
        <p:spPr>
          <a:xfrm rot="2931144">
            <a:off x="1944000" y="-111780"/>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6E6DE51-8E19-43F5-BA32-1B76B20643A7}"/>
              </a:ext>
            </a:extLst>
          </p:cNvPr>
          <p:cNvSpPr/>
          <p:nvPr/>
        </p:nvSpPr>
        <p:spPr>
          <a:xfrm rot="2931144">
            <a:off x="2279796" y="-111780"/>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10EB666-B9F9-45A3-8BEE-36BADFB75459}"/>
              </a:ext>
            </a:extLst>
          </p:cNvPr>
          <p:cNvSpPr/>
          <p:nvPr/>
        </p:nvSpPr>
        <p:spPr>
          <a:xfrm rot="2931144">
            <a:off x="2566623" y="-69445"/>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F969707-76ED-4A35-8D0F-BD1FB92DFB35}"/>
              </a:ext>
            </a:extLst>
          </p:cNvPr>
          <p:cNvSpPr/>
          <p:nvPr/>
        </p:nvSpPr>
        <p:spPr>
          <a:xfrm rot="2931144">
            <a:off x="2933931" y="-90612"/>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07E6ACC-52B8-43A0-A7FC-09F456102DE6}"/>
              </a:ext>
            </a:extLst>
          </p:cNvPr>
          <p:cNvSpPr/>
          <p:nvPr/>
        </p:nvSpPr>
        <p:spPr>
          <a:xfrm rot="2931144">
            <a:off x="3263778" y="-90613"/>
            <a:ext cx="72000" cy="777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descr="ジャケットを着ている人形&#10;&#10;中程度の精度で自動的に生成された説明">
            <a:extLst>
              <a:ext uri="{FF2B5EF4-FFF2-40B4-BE49-F238E27FC236}">
                <a16:creationId xmlns:a16="http://schemas.microsoft.com/office/drawing/2014/main" id="{D2FEC2E9-3E1F-4761-9CC6-EBE210976FF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295"/>
                    </a14:imgEffect>
                    <a14:imgEffect>
                      <a14:saturation sat="97000"/>
                    </a14:imgEffect>
                  </a14:imgLayer>
                </a14:imgProps>
              </a:ext>
              <a:ext uri="{28A0092B-C50C-407E-A947-70E740481C1C}">
                <a14:useLocalDpi xmlns:a14="http://schemas.microsoft.com/office/drawing/2010/main" val="0"/>
              </a:ext>
            </a:extLst>
          </a:blip>
          <a:stretch>
            <a:fillRect/>
          </a:stretch>
        </p:blipFill>
        <p:spPr>
          <a:xfrm>
            <a:off x="1948474" y="-6422"/>
            <a:ext cx="2686639" cy="4967159"/>
          </a:xfrm>
          <a:prstGeom prst="rect">
            <a:avLst/>
          </a:prstGeom>
          <a:effectLst>
            <a:glow rad="12700">
              <a:schemeClr val="tx1">
                <a:lumMod val="75000"/>
                <a:lumOff val="25000"/>
              </a:schemeClr>
            </a:glow>
            <a:softEdge rad="12700"/>
          </a:effectLst>
        </p:spPr>
      </p:pic>
      <p:sp>
        <p:nvSpPr>
          <p:cNvPr id="14" name="テキスト ボックス 13">
            <a:extLst>
              <a:ext uri="{FF2B5EF4-FFF2-40B4-BE49-F238E27FC236}">
                <a16:creationId xmlns:a16="http://schemas.microsoft.com/office/drawing/2014/main" id="{E43DA8F9-71E5-4F47-87EA-50D968CEBB79}"/>
              </a:ext>
            </a:extLst>
          </p:cNvPr>
          <p:cNvSpPr txBox="1"/>
          <p:nvPr/>
        </p:nvSpPr>
        <p:spPr>
          <a:xfrm>
            <a:off x="0" y="124372"/>
            <a:ext cx="936475" cy="338554"/>
          </a:xfrm>
          <a:prstGeom prst="rect">
            <a:avLst/>
          </a:prstGeom>
          <a:noFill/>
        </p:spPr>
        <p:txBody>
          <a:bodyPr wrap="none" rtlCol="0">
            <a:spAutoFit/>
          </a:bodyPr>
          <a:lstStyle/>
          <a:p>
            <a:r>
              <a:rPr kumimoji="1" lang="ja-JP" altLang="en-US" sz="1600" dirty="0">
                <a:solidFill>
                  <a:schemeClr val="bg1"/>
                </a:solidFill>
                <a:latin typeface="HGP明朝E" panose="02020900000000000000" pitchFamily="18" charset="-128"/>
                <a:ea typeface="HGP明朝E" panose="02020900000000000000" pitchFamily="18" charset="-128"/>
              </a:rPr>
              <a:t>速水　桂</a:t>
            </a:r>
          </a:p>
        </p:txBody>
      </p:sp>
      <p:sp>
        <p:nvSpPr>
          <p:cNvPr id="15" name="テキスト ボックス 14">
            <a:extLst>
              <a:ext uri="{FF2B5EF4-FFF2-40B4-BE49-F238E27FC236}">
                <a16:creationId xmlns:a16="http://schemas.microsoft.com/office/drawing/2014/main" id="{E8FF2252-F934-4049-B3D8-D29D9A630FF3}"/>
              </a:ext>
            </a:extLst>
          </p:cNvPr>
          <p:cNvSpPr txBox="1"/>
          <p:nvPr/>
        </p:nvSpPr>
        <p:spPr>
          <a:xfrm>
            <a:off x="106668" y="68153"/>
            <a:ext cx="819455" cy="169277"/>
          </a:xfrm>
          <a:prstGeom prst="rect">
            <a:avLst/>
          </a:prstGeom>
          <a:noFill/>
        </p:spPr>
        <p:txBody>
          <a:bodyPr wrap="none" rtlCol="0">
            <a:spAutoFit/>
          </a:bodyPr>
          <a:lstStyle/>
          <a:p>
            <a:r>
              <a:rPr kumimoji="1" lang="ja-JP" altLang="en-US" sz="500" dirty="0">
                <a:solidFill>
                  <a:schemeClr val="bg1"/>
                </a:solidFill>
                <a:latin typeface="HGP明朝E" panose="02020900000000000000" pitchFamily="18" charset="-128"/>
                <a:ea typeface="HGP明朝E" panose="02020900000000000000" pitchFamily="18" charset="-128"/>
              </a:rPr>
              <a:t>はやみ　　 　    　かつら</a:t>
            </a:r>
          </a:p>
        </p:txBody>
      </p:sp>
      <p:sp>
        <p:nvSpPr>
          <p:cNvPr id="17" name="矢印: 五方向 16">
            <a:extLst>
              <a:ext uri="{FF2B5EF4-FFF2-40B4-BE49-F238E27FC236}">
                <a16:creationId xmlns:a16="http://schemas.microsoft.com/office/drawing/2014/main" id="{B7D04980-382B-4C8B-8B2E-B7DAF16493E5}"/>
              </a:ext>
            </a:extLst>
          </p:cNvPr>
          <p:cNvSpPr/>
          <p:nvPr/>
        </p:nvSpPr>
        <p:spPr>
          <a:xfrm>
            <a:off x="0" y="546840"/>
            <a:ext cx="648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五方向 17">
            <a:extLst>
              <a:ext uri="{FF2B5EF4-FFF2-40B4-BE49-F238E27FC236}">
                <a16:creationId xmlns:a16="http://schemas.microsoft.com/office/drawing/2014/main" id="{4999A504-1239-45C9-809C-F90A09C9E9E7}"/>
              </a:ext>
            </a:extLst>
          </p:cNvPr>
          <p:cNvSpPr/>
          <p:nvPr/>
        </p:nvSpPr>
        <p:spPr>
          <a:xfrm>
            <a:off x="0" y="774754"/>
            <a:ext cx="72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五方向 18">
            <a:extLst>
              <a:ext uri="{FF2B5EF4-FFF2-40B4-BE49-F238E27FC236}">
                <a16:creationId xmlns:a16="http://schemas.microsoft.com/office/drawing/2014/main" id="{B091C481-6C35-4D2E-A361-6FC36DCD8FF4}"/>
              </a:ext>
            </a:extLst>
          </p:cNvPr>
          <p:cNvSpPr/>
          <p:nvPr/>
        </p:nvSpPr>
        <p:spPr>
          <a:xfrm>
            <a:off x="0" y="1002668"/>
            <a:ext cx="72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五方向 19">
            <a:extLst>
              <a:ext uri="{FF2B5EF4-FFF2-40B4-BE49-F238E27FC236}">
                <a16:creationId xmlns:a16="http://schemas.microsoft.com/office/drawing/2014/main" id="{938A7A3D-C968-41A6-ACAF-E7BEB77828AC}"/>
              </a:ext>
            </a:extLst>
          </p:cNvPr>
          <p:cNvSpPr/>
          <p:nvPr/>
        </p:nvSpPr>
        <p:spPr>
          <a:xfrm>
            <a:off x="0" y="1235868"/>
            <a:ext cx="90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五方向 20">
            <a:extLst>
              <a:ext uri="{FF2B5EF4-FFF2-40B4-BE49-F238E27FC236}">
                <a16:creationId xmlns:a16="http://schemas.microsoft.com/office/drawing/2014/main" id="{F1360CF2-A8A4-4B3D-8977-766C448D8083}"/>
              </a:ext>
            </a:extLst>
          </p:cNvPr>
          <p:cNvSpPr/>
          <p:nvPr/>
        </p:nvSpPr>
        <p:spPr>
          <a:xfrm>
            <a:off x="0" y="1463782"/>
            <a:ext cx="90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5D039E41-D856-4E60-A317-DCF6B45B1259}"/>
              </a:ext>
            </a:extLst>
          </p:cNvPr>
          <p:cNvSpPr txBox="1"/>
          <p:nvPr/>
        </p:nvSpPr>
        <p:spPr>
          <a:xfrm>
            <a:off x="29469" y="479704"/>
            <a:ext cx="466794"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年齢</a:t>
            </a:r>
            <a:endParaRPr kumimoji="1" lang="ja-JP" altLang="en-US" sz="1100" dirty="0">
              <a:latin typeface="HGP明朝E" panose="02020900000000000000" pitchFamily="18" charset="-128"/>
              <a:ea typeface="HGP明朝E" panose="02020900000000000000" pitchFamily="18" charset="-128"/>
            </a:endParaRPr>
          </a:p>
        </p:txBody>
      </p:sp>
      <p:sp>
        <p:nvSpPr>
          <p:cNvPr id="23" name="テキスト ボックス 22">
            <a:extLst>
              <a:ext uri="{FF2B5EF4-FFF2-40B4-BE49-F238E27FC236}">
                <a16:creationId xmlns:a16="http://schemas.microsoft.com/office/drawing/2014/main" id="{FB65CA80-4F7B-41D0-8771-2161F6EA07FC}"/>
              </a:ext>
            </a:extLst>
          </p:cNvPr>
          <p:cNvSpPr txBox="1"/>
          <p:nvPr/>
        </p:nvSpPr>
        <p:spPr>
          <a:xfrm>
            <a:off x="35189" y="705164"/>
            <a:ext cx="607859"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誕生日</a:t>
            </a:r>
            <a:endParaRPr kumimoji="1" lang="ja-JP" altLang="en-US" sz="1100" dirty="0">
              <a:latin typeface="HGP明朝E" panose="02020900000000000000" pitchFamily="18" charset="-128"/>
              <a:ea typeface="HGP明朝E" panose="02020900000000000000" pitchFamily="18" charset="-128"/>
            </a:endParaRPr>
          </a:p>
        </p:txBody>
      </p:sp>
      <p:sp>
        <p:nvSpPr>
          <p:cNvPr id="24" name="テキスト ボックス 23">
            <a:extLst>
              <a:ext uri="{FF2B5EF4-FFF2-40B4-BE49-F238E27FC236}">
                <a16:creationId xmlns:a16="http://schemas.microsoft.com/office/drawing/2014/main" id="{4BDB6F9B-7A12-497C-A36A-8CDCFBC422E6}"/>
              </a:ext>
            </a:extLst>
          </p:cNvPr>
          <p:cNvSpPr txBox="1"/>
          <p:nvPr/>
        </p:nvSpPr>
        <p:spPr>
          <a:xfrm>
            <a:off x="35188" y="919883"/>
            <a:ext cx="607859"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血液型</a:t>
            </a:r>
            <a:endParaRPr kumimoji="1" lang="ja-JP" altLang="en-US" sz="1100" dirty="0">
              <a:latin typeface="HGP明朝E" panose="02020900000000000000" pitchFamily="18" charset="-128"/>
              <a:ea typeface="HGP明朝E" panose="02020900000000000000" pitchFamily="18" charset="-128"/>
            </a:endParaRPr>
          </a:p>
        </p:txBody>
      </p:sp>
      <p:sp>
        <p:nvSpPr>
          <p:cNvPr id="25" name="テキスト ボックス 24">
            <a:extLst>
              <a:ext uri="{FF2B5EF4-FFF2-40B4-BE49-F238E27FC236}">
                <a16:creationId xmlns:a16="http://schemas.microsoft.com/office/drawing/2014/main" id="{7EBDC80B-92F5-4BE8-B8CE-00E39F5F080C}"/>
              </a:ext>
            </a:extLst>
          </p:cNvPr>
          <p:cNvSpPr txBox="1"/>
          <p:nvPr/>
        </p:nvSpPr>
        <p:spPr>
          <a:xfrm>
            <a:off x="38613" y="1159863"/>
            <a:ext cx="466794" cy="261610"/>
          </a:xfrm>
          <a:prstGeom prst="rect">
            <a:avLst/>
          </a:prstGeom>
          <a:noFill/>
        </p:spPr>
        <p:txBody>
          <a:bodyPr wrap="squar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身長</a:t>
            </a:r>
            <a:endParaRPr kumimoji="1" lang="ja-JP" altLang="en-US" sz="1100" dirty="0">
              <a:latin typeface="HGP明朝E" panose="02020900000000000000" pitchFamily="18" charset="-128"/>
              <a:ea typeface="HGP明朝E" panose="02020900000000000000" pitchFamily="18" charset="-128"/>
            </a:endParaRPr>
          </a:p>
        </p:txBody>
      </p:sp>
      <p:sp>
        <p:nvSpPr>
          <p:cNvPr id="26" name="テキスト ボックス 25">
            <a:extLst>
              <a:ext uri="{FF2B5EF4-FFF2-40B4-BE49-F238E27FC236}">
                <a16:creationId xmlns:a16="http://schemas.microsoft.com/office/drawing/2014/main" id="{13E2766B-A273-4EA9-A107-4CD47D637226}"/>
              </a:ext>
            </a:extLst>
          </p:cNvPr>
          <p:cNvSpPr txBox="1"/>
          <p:nvPr/>
        </p:nvSpPr>
        <p:spPr>
          <a:xfrm>
            <a:off x="45720" y="1391781"/>
            <a:ext cx="822661"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特技</a:t>
            </a:r>
            <a:r>
              <a:rPr kumimoji="1" lang="en-US" altLang="ja-JP" sz="1100" dirty="0">
                <a:solidFill>
                  <a:schemeClr val="bg1"/>
                </a:solidFill>
                <a:latin typeface="HGP明朝E" panose="02020900000000000000" pitchFamily="18" charset="-128"/>
                <a:ea typeface="HGP明朝E" panose="02020900000000000000" pitchFamily="18" charset="-128"/>
              </a:rPr>
              <a:t>/</a:t>
            </a:r>
            <a:r>
              <a:rPr kumimoji="1" lang="ja-JP" altLang="en-US" sz="1100" dirty="0">
                <a:solidFill>
                  <a:schemeClr val="bg1"/>
                </a:solidFill>
                <a:latin typeface="HGP明朝E" panose="02020900000000000000" pitchFamily="18" charset="-128"/>
                <a:ea typeface="HGP明朝E" panose="02020900000000000000" pitchFamily="18" charset="-128"/>
              </a:rPr>
              <a:t>趣味</a:t>
            </a:r>
            <a:endParaRPr kumimoji="1" lang="ja-JP" altLang="en-US" sz="1100" dirty="0">
              <a:latin typeface="HGP明朝E" panose="02020900000000000000" pitchFamily="18" charset="-128"/>
              <a:ea typeface="HGP明朝E" panose="02020900000000000000" pitchFamily="18" charset="-128"/>
            </a:endParaRPr>
          </a:p>
        </p:txBody>
      </p:sp>
      <p:sp>
        <p:nvSpPr>
          <p:cNvPr id="29" name="テキスト ボックス 28">
            <a:extLst>
              <a:ext uri="{FF2B5EF4-FFF2-40B4-BE49-F238E27FC236}">
                <a16:creationId xmlns:a16="http://schemas.microsoft.com/office/drawing/2014/main" id="{75054E4C-F0AF-4DEA-8CE4-A452C7E4CAE9}"/>
              </a:ext>
            </a:extLst>
          </p:cNvPr>
          <p:cNvSpPr txBox="1"/>
          <p:nvPr/>
        </p:nvSpPr>
        <p:spPr>
          <a:xfrm>
            <a:off x="912223" y="523537"/>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１５（御台場女学校・高等科１年生）</a:t>
            </a:r>
          </a:p>
        </p:txBody>
      </p:sp>
      <p:sp>
        <p:nvSpPr>
          <p:cNvPr id="30" name="テキスト ボックス 29">
            <a:extLst>
              <a:ext uri="{FF2B5EF4-FFF2-40B4-BE49-F238E27FC236}">
                <a16:creationId xmlns:a16="http://schemas.microsoft.com/office/drawing/2014/main" id="{3649D2C7-297F-4097-B403-194CB4208E64}"/>
              </a:ext>
            </a:extLst>
          </p:cNvPr>
          <p:cNvSpPr txBox="1"/>
          <p:nvPr/>
        </p:nvSpPr>
        <p:spPr>
          <a:xfrm>
            <a:off x="907686" y="738720"/>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１</a:t>
            </a:r>
            <a:r>
              <a:rPr lang="en-US" altLang="ja-JP" sz="1000" dirty="0">
                <a:solidFill>
                  <a:schemeClr val="bg1"/>
                </a:solidFill>
                <a:latin typeface="HGP明朝E" panose="02020900000000000000" pitchFamily="18" charset="-128"/>
                <a:ea typeface="HGP明朝E" panose="02020900000000000000" pitchFamily="18" charset="-128"/>
              </a:rPr>
              <a:t>/</a:t>
            </a:r>
            <a:r>
              <a:rPr lang="ja-JP" altLang="en-US" sz="1000" dirty="0">
                <a:solidFill>
                  <a:schemeClr val="bg1"/>
                </a:solidFill>
                <a:latin typeface="HGP明朝E" panose="02020900000000000000" pitchFamily="18" charset="-128"/>
                <a:ea typeface="HGP明朝E" panose="02020900000000000000" pitchFamily="18" charset="-128"/>
              </a:rPr>
              <a:t>２３</a:t>
            </a:r>
          </a:p>
        </p:txBody>
      </p:sp>
      <p:sp>
        <p:nvSpPr>
          <p:cNvPr id="31" name="テキスト ボックス 30">
            <a:extLst>
              <a:ext uri="{FF2B5EF4-FFF2-40B4-BE49-F238E27FC236}">
                <a16:creationId xmlns:a16="http://schemas.microsoft.com/office/drawing/2014/main" id="{F0FD026D-0EB8-4C98-BDDD-14D27461805F}"/>
              </a:ext>
            </a:extLst>
          </p:cNvPr>
          <p:cNvSpPr txBox="1"/>
          <p:nvPr/>
        </p:nvSpPr>
        <p:spPr>
          <a:xfrm>
            <a:off x="906858" y="969439"/>
            <a:ext cx="2221248" cy="246221"/>
          </a:xfrm>
          <a:prstGeom prst="rect">
            <a:avLst/>
          </a:prstGeom>
          <a:noFill/>
        </p:spPr>
        <p:txBody>
          <a:bodyPr wrap="square">
            <a:spAutoFit/>
          </a:bodyPr>
          <a:lstStyle/>
          <a:p>
            <a:r>
              <a:rPr lang="en-US" altLang="ja-JP" sz="1000" dirty="0">
                <a:solidFill>
                  <a:schemeClr val="bg1"/>
                </a:solidFill>
                <a:latin typeface="HGP明朝E" panose="02020900000000000000" pitchFamily="18" charset="-128"/>
                <a:ea typeface="HGP明朝E" panose="02020900000000000000" pitchFamily="18" charset="-128"/>
              </a:rPr>
              <a:t>B</a:t>
            </a:r>
            <a:endParaRPr lang="ja-JP" altLang="en-US" sz="1000" dirty="0">
              <a:solidFill>
                <a:schemeClr val="bg1"/>
              </a:solidFill>
              <a:latin typeface="HGP明朝E" panose="02020900000000000000" pitchFamily="18" charset="-128"/>
              <a:ea typeface="HGP明朝E" panose="02020900000000000000" pitchFamily="18" charset="-128"/>
            </a:endParaRPr>
          </a:p>
        </p:txBody>
      </p:sp>
      <p:sp>
        <p:nvSpPr>
          <p:cNvPr id="33" name="テキスト ボックス 32">
            <a:extLst>
              <a:ext uri="{FF2B5EF4-FFF2-40B4-BE49-F238E27FC236}">
                <a16:creationId xmlns:a16="http://schemas.microsoft.com/office/drawing/2014/main" id="{28B75AAD-FA23-4B4B-8421-A03644EA83BD}"/>
              </a:ext>
            </a:extLst>
          </p:cNvPr>
          <p:cNvSpPr txBox="1"/>
          <p:nvPr/>
        </p:nvSpPr>
        <p:spPr>
          <a:xfrm>
            <a:off x="888846" y="1172544"/>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１６１ｃｍ</a:t>
            </a:r>
          </a:p>
        </p:txBody>
      </p:sp>
      <p:sp>
        <p:nvSpPr>
          <p:cNvPr id="34" name="テキスト ボックス 33">
            <a:extLst>
              <a:ext uri="{FF2B5EF4-FFF2-40B4-BE49-F238E27FC236}">
                <a16:creationId xmlns:a16="http://schemas.microsoft.com/office/drawing/2014/main" id="{9B1E0CB5-9B39-4F1D-BD71-CD790BF46EAE}"/>
              </a:ext>
            </a:extLst>
          </p:cNvPr>
          <p:cNvSpPr txBox="1"/>
          <p:nvPr/>
        </p:nvSpPr>
        <p:spPr>
          <a:xfrm>
            <a:off x="894777" y="1391781"/>
            <a:ext cx="3250972" cy="400110"/>
          </a:xfrm>
          <a:prstGeom prst="rect">
            <a:avLst/>
          </a:prstGeom>
          <a:noFill/>
        </p:spPr>
        <p:txBody>
          <a:bodyPr wrap="square">
            <a:spAutoFit/>
          </a:bodyPr>
          <a:lstStyle/>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料理（和食）、鍛錬（趣味というより生活の一部）</a:t>
            </a:r>
          </a:p>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読書（兵法書や指南書）、戦譜の読み込み</a:t>
            </a:r>
          </a:p>
        </p:txBody>
      </p:sp>
      <p:sp>
        <p:nvSpPr>
          <p:cNvPr id="35" name="矢印: 五方向 34">
            <a:extLst>
              <a:ext uri="{FF2B5EF4-FFF2-40B4-BE49-F238E27FC236}">
                <a16:creationId xmlns:a16="http://schemas.microsoft.com/office/drawing/2014/main" id="{D7963197-F765-4717-AED7-ADE3E8FD4695}"/>
              </a:ext>
            </a:extLst>
          </p:cNvPr>
          <p:cNvSpPr/>
          <p:nvPr/>
        </p:nvSpPr>
        <p:spPr>
          <a:xfrm>
            <a:off x="1185" y="1805664"/>
            <a:ext cx="90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五方向 35">
            <a:extLst>
              <a:ext uri="{FF2B5EF4-FFF2-40B4-BE49-F238E27FC236}">
                <a16:creationId xmlns:a16="http://schemas.microsoft.com/office/drawing/2014/main" id="{E37042CE-BF8D-44D3-93B6-94E060B9D980}"/>
              </a:ext>
            </a:extLst>
          </p:cNvPr>
          <p:cNvSpPr/>
          <p:nvPr/>
        </p:nvSpPr>
        <p:spPr>
          <a:xfrm>
            <a:off x="1185" y="2033578"/>
            <a:ext cx="720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五方向 36">
            <a:extLst>
              <a:ext uri="{FF2B5EF4-FFF2-40B4-BE49-F238E27FC236}">
                <a16:creationId xmlns:a16="http://schemas.microsoft.com/office/drawing/2014/main" id="{180FFCC1-18A1-4895-AFC9-45C6DFACD084}"/>
              </a:ext>
            </a:extLst>
          </p:cNvPr>
          <p:cNvSpPr/>
          <p:nvPr/>
        </p:nvSpPr>
        <p:spPr>
          <a:xfrm>
            <a:off x="1185" y="2261492"/>
            <a:ext cx="828000" cy="144000"/>
          </a:xfrm>
          <a:prstGeom prst="homePlate">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DB4A62F7-5646-476F-92DB-C39646695D53}"/>
              </a:ext>
            </a:extLst>
          </p:cNvPr>
          <p:cNvSpPr txBox="1"/>
          <p:nvPr/>
        </p:nvSpPr>
        <p:spPr>
          <a:xfrm>
            <a:off x="26421" y="1729384"/>
            <a:ext cx="830677"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苦手なもの</a:t>
            </a:r>
            <a:endParaRPr kumimoji="1" lang="ja-JP" altLang="en-US" sz="1100" dirty="0">
              <a:latin typeface="HGP明朝E" panose="02020900000000000000" pitchFamily="18" charset="-128"/>
              <a:ea typeface="HGP明朝E" panose="02020900000000000000" pitchFamily="18" charset="-128"/>
            </a:endParaRPr>
          </a:p>
        </p:txBody>
      </p:sp>
      <p:sp>
        <p:nvSpPr>
          <p:cNvPr id="39" name="テキスト ボックス 38">
            <a:extLst>
              <a:ext uri="{FF2B5EF4-FFF2-40B4-BE49-F238E27FC236}">
                <a16:creationId xmlns:a16="http://schemas.microsoft.com/office/drawing/2014/main" id="{6C1B0F70-1C73-418C-959D-9E2792486B11}"/>
              </a:ext>
            </a:extLst>
          </p:cNvPr>
          <p:cNvSpPr txBox="1"/>
          <p:nvPr/>
        </p:nvSpPr>
        <p:spPr>
          <a:xfrm>
            <a:off x="32141" y="1963988"/>
            <a:ext cx="466794"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好物</a:t>
            </a:r>
            <a:endParaRPr kumimoji="1" lang="en-US" altLang="ja-JP" sz="1100" dirty="0">
              <a:solidFill>
                <a:schemeClr val="bg1"/>
              </a:solidFill>
              <a:latin typeface="HGP明朝E" panose="02020900000000000000" pitchFamily="18" charset="-128"/>
              <a:ea typeface="HGP明朝E" panose="02020900000000000000" pitchFamily="18" charset="-128"/>
            </a:endParaRPr>
          </a:p>
        </p:txBody>
      </p:sp>
      <p:sp>
        <p:nvSpPr>
          <p:cNvPr id="40" name="テキスト ボックス 39">
            <a:extLst>
              <a:ext uri="{FF2B5EF4-FFF2-40B4-BE49-F238E27FC236}">
                <a16:creationId xmlns:a16="http://schemas.microsoft.com/office/drawing/2014/main" id="{273C8BB6-1D88-413C-ADDB-2048E01F2A7D}"/>
              </a:ext>
            </a:extLst>
          </p:cNvPr>
          <p:cNvSpPr txBox="1"/>
          <p:nvPr/>
        </p:nvSpPr>
        <p:spPr>
          <a:xfrm>
            <a:off x="32140" y="2187851"/>
            <a:ext cx="748923" cy="261610"/>
          </a:xfrm>
          <a:prstGeom prst="rect">
            <a:avLst/>
          </a:prstGeom>
          <a:noFill/>
        </p:spPr>
        <p:txBody>
          <a:bodyPr wrap="none" rtlCol="0">
            <a:spAutoFit/>
          </a:bodyPr>
          <a:lstStyle/>
          <a:p>
            <a:r>
              <a:rPr kumimoji="1" lang="ja-JP" altLang="en-US" sz="1100" dirty="0">
                <a:solidFill>
                  <a:schemeClr val="bg1"/>
                </a:solidFill>
                <a:latin typeface="HGP明朝E" panose="02020900000000000000" pitchFamily="18" charset="-128"/>
                <a:ea typeface="HGP明朝E" panose="02020900000000000000" pitchFamily="18" charset="-128"/>
              </a:rPr>
              <a:t>交友関係</a:t>
            </a:r>
            <a:endParaRPr kumimoji="1" lang="ja-JP" altLang="en-US" sz="1100" dirty="0">
              <a:latin typeface="HGP明朝E" panose="02020900000000000000" pitchFamily="18" charset="-128"/>
              <a:ea typeface="HGP明朝E" panose="02020900000000000000" pitchFamily="18" charset="-128"/>
            </a:endParaRPr>
          </a:p>
        </p:txBody>
      </p:sp>
      <p:sp>
        <p:nvSpPr>
          <p:cNvPr id="41" name="テキスト ボックス 40">
            <a:extLst>
              <a:ext uri="{FF2B5EF4-FFF2-40B4-BE49-F238E27FC236}">
                <a16:creationId xmlns:a16="http://schemas.microsoft.com/office/drawing/2014/main" id="{FDC5C301-73CD-4042-AB6C-F17FA0D9C085}"/>
              </a:ext>
            </a:extLst>
          </p:cNvPr>
          <p:cNvSpPr txBox="1"/>
          <p:nvPr/>
        </p:nvSpPr>
        <p:spPr>
          <a:xfrm>
            <a:off x="894777" y="1735940"/>
            <a:ext cx="2221248" cy="246221"/>
          </a:xfrm>
          <a:prstGeom prst="rect">
            <a:avLst/>
          </a:prstGeom>
          <a:noFill/>
        </p:spPr>
        <p:txBody>
          <a:bodyPr wrap="square">
            <a:spAutoFit/>
          </a:bodyPr>
          <a:lstStyle/>
          <a:p>
            <a:r>
              <a:rPr lang="ja-JP" altLang="en-US" sz="1000" dirty="0">
                <a:solidFill>
                  <a:schemeClr val="bg1"/>
                </a:solidFill>
                <a:latin typeface="HGP明朝E" panose="02020900000000000000" pitchFamily="18" charset="-128"/>
                <a:ea typeface="HGP明朝E" panose="02020900000000000000" pitchFamily="18" charset="-128"/>
              </a:rPr>
              <a:t>ワサビ、場の空気を読むこと</a:t>
            </a:r>
          </a:p>
        </p:txBody>
      </p:sp>
      <p:sp>
        <p:nvSpPr>
          <p:cNvPr id="42" name="テキスト ボックス 41">
            <a:extLst>
              <a:ext uri="{FF2B5EF4-FFF2-40B4-BE49-F238E27FC236}">
                <a16:creationId xmlns:a16="http://schemas.microsoft.com/office/drawing/2014/main" id="{97B09468-E7AA-4DF2-940A-EE071B5D487D}"/>
              </a:ext>
            </a:extLst>
          </p:cNvPr>
          <p:cNvSpPr txBox="1"/>
          <p:nvPr/>
        </p:nvSpPr>
        <p:spPr>
          <a:xfrm>
            <a:off x="900873" y="1952348"/>
            <a:ext cx="2221248" cy="246221"/>
          </a:xfrm>
          <a:prstGeom prst="rect">
            <a:avLst/>
          </a:prstGeom>
          <a:noFill/>
        </p:spPr>
        <p:txBody>
          <a:bodyPr wrap="square">
            <a:spAutoFit/>
          </a:bodyPr>
          <a:lstStyle/>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酒盗</a:t>
            </a:r>
          </a:p>
        </p:txBody>
      </p:sp>
      <p:sp>
        <p:nvSpPr>
          <p:cNvPr id="43" name="テキスト ボックス 42">
            <a:extLst>
              <a:ext uri="{FF2B5EF4-FFF2-40B4-BE49-F238E27FC236}">
                <a16:creationId xmlns:a16="http://schemas.microsoft.com/office/drawing/2014/main" id="{D64AE4AA-0D43-4238-8CA7-921F410A3A8C}"/>
              </a:ext>
            </a:extLst>
          </p:cNvPr>
          <p:cNvSpPr txBox="1"/>
          <p:nvPr/>
        </p:nvSpPr>
        <p:spPr>
          <a:xfrm>
            <a:off x="900873" y="2177578"/>
            <a:ext cx="2536595" cy="553998"/>
          </a:xfrm>
          <a:prstGeom prst="rect">
            <a:avLst/>
          </a:prstGeom>
          <a:noFill/>
        </p:spPr>
        <p:txBody>
          <a:bodyPr wrap="square">
            <a:spAutoFit/>
          </a:bodyPr>
          <a:lstStyle/>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月岡椛、河鍋薺、井草昴、棗・</a:t>
            </a:r>
            <a:r>
              <a:rPr lang="en-US" altLang="ja-JP"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K</a:t>
            </a:r>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・曾根崎</a:t>
            </a:r>
            <a:endParaRPr lang="en-US" altLang="ja-JP"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endParaRPr>
          </a:p>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（御台場女学校）</a:t>
            </a:r>
          </a:p>
          <a:p>
            <a:r>
              <a:rPr lang="ja-JP" altLang="en-US" sz="10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金箱弥宙、ルイセ・インゲルス（百合ヶ丘）</a:t>
            </a:r>
          </a:p>
        </p:txBody>
      </p:sp>
      <p:sp>
        <p:nvSpPr>
          <p:cNvPr id="46" name="正方形/長方形 45">
            <a:extLst>
              <a:ext uri="{FF2B5EF4-FFF2-40B4-BE49-F238E27FC236}">
                <a16:creationId xmlns:a16="http://schemas.microsoft.com/office/drawing/2014/main" id="{1DB17AA1-8E50-4460-B955-66944BFC1564}"/>
              </a:ext>
            </a:extLst>
          </p:cNvPr>
          <p:cNvSpPr/>
          <p:nvPr/>
        </p:nvSpPr>
        <p:spPr>
          <a:xfrm>
            <a:off x="134599" y="3465194"/>
            <a:ext cx="720000" cy="207144"/>
          </a:xfrm>
          <a:prstGeom prst="rect">
            <a:avLst/>
          </a:prstGeom>
          <a:solidFill>
            <a:srgbClr val="807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95E04DE3-3116-4F50-B317-18D69FB18349}"/>
              </a:ext>
            </a:extLst>
          </p:cNvPr>
          <p:cNvSpPr/>
          <p:nvPr/>
        </p:nvSpPr>
        <p:spPr>
          <a:xfrm>
            <a:off x="1016457" y="3468316"/>
            <a:ext cx="702067" cy="205845"/>
          </a:xfrm>
          <a:prstGeom prst="rect">
            <a:avLst/>
          </a:prstGeom>
          <a:solidFill>
            <a:srgbClr val="8077A6"/>
          </a:solidFill>
          <a:ln>
            <a:solidFill>
              <a:srgbClr val="8077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7E364616-BF68-4428-B155-1B1CF56C8BAF}"/>
              </a:ext>
            </a:extLst>
          </p:cNvPr>
          <p:cNvSpPr txBox="1"/>
          <p:nvPr/>
        </p:nvSpPr>
        <p:spPr>
          <a:xfrm>
            <a:off x="84163" y="3468316"/>
            <a:ext cx="841960" cy="215444"/>
          </a:xfrm>
          <a:prstGeom prst="rect">
            <a:avLst/>
          </a:prstGeom>
          <a:noFill/>
        </p:spPr>
        <p:txBody>
          <a:bodyPr wrap="square">
            <a:spAutoFit/>
          </a:bodyPr>
          <a:lstStyle/>
          <a:p>
            <a:r>
              <a:rPr lang="ja-JP" altLang="en-US" sz="800" dirty="0">
                <a:solidFill>
                  <a:schemeClr val="bg1"/>
                </a:solidFill>
                <a:latin typeface="HGP明朝E" panose="02020900000000000000" pitchFamily="18" charset="-128"/>
                <a:ea typeface="HGP明朝E" panose="02020900000000000000" pitchFamily="18" charset="-128"/>
              </a:rPr>
              <a:t>月岡椛（もみじ）</a:t>
            </a:r>
            <a:endParaRPr lang="ja-JP" altLang="en-US" sz="800" dirty="0"/>
          </a:p>
        </p:txBody>
      </p:sp>
      <p:sp>
        <p:nvSpPr>
          <p:cNvPr id="55" name="テキスト ボックス 54">
            <a:extLst>
              <a:ext uri="{FF2B5EF4-FFF2-40B4-BE49-F238E27FC236}">
                <a16:creationId xmlns:a16="http://schemas.microsoft.com/office/drawing/2014/main" id="{B0F5F738-6404-4278-B159-F171C3C806D4}"/>
              </a:ext>
            </a:extLst>
          </p:cNvPr>
          <p:cNvSpPr txBox="1"/>
          <p:nvPr/>
        </p:nvSpPr>
        <p:spPr>
          <a:xfrm>
            <a:off x="988240" y="3461475"/>
            <a:ext cx="841960" cy="215444"/>
          </a:xfrm>
          <a:prstGeom prst="rect">
            <a:avLst/>
          </a:prstGeom>
          <a:noFill/>
        </p:spPr>
        <p:txBody>
          <a:bodyPr wrap="square">
            <a:spAutoFit/>
          </a:bodyPr>
          <a:lstStyle/>
          <a:p>
            <a:r>
              <a:rPr lang="ja-JP" altLang="en-US" sz="800" dirty="0">
                <a:solidFill>
                  <a:schemeClr val="bg1"/>
                </a:solidFill>
                <a:latin typeface="HGP明朝E" panose="02020900000000000000" pitchFamily="18" charset="-128"/>
                <a:ea typeface="HGP明朝E" panose="02020900000000000000" pitchFamily="18" charset="-128"/>
              </a:rPr>
              <a:t>棗・</a:t>
            </a:r>
            <a:r>
              <a:rPr lang="en-US" altLang="ja-JP" sz="800" dirty="0">
                <a:solidFill>
                  <a:schemeClr val="bg1"/>
                </a:solidFill>
                <a:latin typeface="HGP明朝E" panose="02020900000000000000" pitchFamily="18" charset="-128"/>
                <a:ea typeface="HGP明朝E" panose="02020900000000000000" pitchFamily="18" charset="-128"/>
              </a:rPr>
              <a:t>K</a:t>
            </a:r>
            <a:r>
              <a:rPr lang="ja-JP" altLang="en-US" sz="800" dirty="0">
                <a:solidFill>
                  <a:schemeClr val="bg1"/>
                </a:solidFill>
                <a:latin typeface="HGP明朝E" panose="02020900000000000000" pitchFamily="18" charset="-128"/>
                <a:ea typeface="HGP明朝E" panose="02020900000000000000" pitchFamily="18" charset="-128"/>
              </a:rPr>
              <a:t>・曾根崎</a:t>
            </a:r>
            <a:endParaRPr lang="ja-JP" altLang="en-US" sz="800" dirty="0"/>
          </a:p>
        </p:txBody>
      </p:sp>
      <p:sp>
        <p:nvSpPr>
          <p:cNvPr id="47" name="正方形/長方形 46">
            <a:extLst>
              <a:ext uri="{FF2B5EF4-FFF2-40B4-BE49-F238E27FC236}">
                <a16:creationId xmlns:a16="http://schemas.microsoft.com/office/drawing/2014/main" id="{6FE7418E-A156-4D40-A46D-27C3E0364784}"/>
              </a:ext>
            </a:extLst>
          </p:cNvPr>
          <p:cNvSpPr/>
          <p:nvPr/>
        </p:nvSpPr>
        <p:spPr>
          <a:xfrm>
            <a:off x="106667" y="5059926"/>
            <a:ext cx="4364749" cy="1279540"/>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9B5C820-A89E-4AB7-A6CC-D387A9DA4FFF}"/>
              </a:ext>
            </a:extLst>
          </p:cNvPr>
          <p:cNvSpPr txBox="1"/>
          <p:nvPr/>
        </p:nvSpPr>
        <p:spPr>
          <a:xfrm>
            <a:off x="91440" y="5105794"/>
            <a:ext cx="4406378" cy="1233671"/>
          </a:xfrm>
          <a:prstGeom prst="rect">
            <a:avLst/>
          </a:prstGeom>
          <a:noFill/>
        </p:spPr>
        <p:txBody>
          <a:bodyPr wrap="square" rtlCol="0">
            <a:spAutoFit/>
          </a:bodyPr>
          <a:lstStyle/>
          <a:p>
            <a:pPr algn="just">
              <a:lnSpc>
                <a:spcPct val="120000"/>
              </a:lnSpc>
            </a:pPr>
            <a:endParaRPr lang="en-US" altLang="ja-JP" sz="900" dirty="0">
              <a:solidFill>
                <a:schemeClr val="bg1"/>
              </a:solidFill>
              <a:latin typeface="HGP明朝E" panose="02020900000000000000" pitchFamily="18" charset="-128"/>
              <a:ea typeface="HGP明朝E" panose="02020900000000000000" pitchFamily="18" charset="-128"/>
            </a:endParaRPr>
          </a:p>
          <a:p>
            <a:pPr algn="just">
              <a:lnSpc>
                <a:spcPct val="120000"/>
              </a:lnSpc>
            </a:pPr>
            <a:r>
              <a:rPr lang="ja-JP" altLang="en-US" sz="900" dirty="0">
                <a:solidFill>
                  <a:schemeClr val="bg1"/>
                </a:solidFill>
                <a:latin typeface="HGP明朝E" panose="02020900000000000000" pitchFamily="18" charset="-128"/>
                <a:ea typeface="HGP明朝E" panose="02020900000000000000" pitchFamily="18" charset="-128"/>
              </a:rPr>
              <a:t>　懇意の仲である井草昴様とはよく戦術論を語り合っていますが、昴と違い桂のストイックさは自分自身のみに向けたもので他人に口出しすることはあまりありません。河鍋薺には亡くした親友と面影を重ねてしまうためか、アドバイスをよく行なっています。ただ口下手のためお小言を言っているように聞こえてしまうのが玉に瑕です。初等部時代の交友から百合ヶ丘の金箱弥宙やルイセ・インゲルスとも連絡を取り合う仲です。数年のブランクを取り戻すため現在は非常勤教導官の棗・Ｋ・曾根崎の下、日夜研鑽に励んでいます。</a:t>
            </a:r>
          </a:p>
        </p:txBody>
      </p:sp>
      <p:sp>
        <p:nvSpPr>
          <p:cNvPr id="6" name="正方形/長方形 5">
            <a:extLst>
              <a:ext uri="{FF2B5EF4-FFF2-40B4-BE49-F238E27FC236}">
                <a16:creationId xmlns:a16="http://schemas.microsoft.com/office/drawing/2014/main" id="{BE065495-D095-4D37-8EC9-9D5E36C0F361}"/>
              </a:ext>
            </a:extLst>
          </p:cNvPr>
          <p:cNvSpPr/>
          <p:nvPr/>
        </p:nvSpPr>
        <p:spPr>
          <a:xfrm>
            <a:off x="110694" y="5117952"/>
            <a:ext cx="4351577"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626B3866-0E68-4D9E-A8E2-2659B3ACB6A5}"/>
              </a:ext>
            </a:extLst>
          </p:cNvPr>
          <p:cNvSpPr txBox="1"/>
          <p:nvPr/>
        </p:nvSpPr>
        <p:spPr>
          <a:xfrm>
            <a:off x="110695" y="5079206"/>
            <a:ext cx="730554" cy="253916"/>
          </a:xfrm>
          <a:prstGeom prst="rect">
            <a:avLst/>
          </a:prstGeom>
          <a:noFill/>
        </p:spPr>
        <p:txBody>
          <a:bodyPr wrap="squar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交友関係</a:t>
            </a:r>
            <a:endParaRPr kumimoji="1" lang="en-US" altLang="ja-JP" sz="1050" dirty="0">
              <a:solidFill>
                <a:schemeClr val="bg1"/>
              </a:solidFill>
              <a:latin typeface="HGP明朝E" panose="02020900000000000000" pitchFamily="18" charset="-128"/>
              <a:ea typeface="HGP明朝E" panose="02020900000000000000" pitchFamily="18" charset="-128"/>
            </a:endParaRPr>
          </a:p>
        </p:txBody>
      </p:sp>
      <p:sp>
        <p:nvSpPr>
          <p:cNvPr id="59" name="テキスト ボックス 58">
            <a:extLst>
              <a:ext uri="{FF2B5EF4-FFF2-40B4-BE49-F238E27FC236}">
                <a16:creationId xmlns:a16="http://schemas.microsoft.com/office/drawing/2014/main" id="{ABD92ED1-81E8-4F58-A4A8-2F680FBFCFBD}"/>
              </a:ext>
            </a:extLst>
          </p:cNvPr>
          <p:cNvSpPr txBox="1"/>
          <p:nvPr/>
        </p:nvSpPr>
        <p:spPr>
          <a:xfrm>
            <a:off x="54992" y="3743958"/>
            <a:ext cx="3648328" cy="1233671"/>
          </a:xfrm>
          <a:prstGeom prst="rect">
            <a:avLst/>
          </a:prstGeom>
          <a:noFill/>
        </p:spPr>
        <p:txBody>
          <a:bodyPr wrap="square">
            <a:spAutoFit/>
          </a:bodyPr>
          <a:lstStyle/>
          <a:p>
            <a:pPr algn="just">
              <a:lnSpc>
                <a:spcPct val="120000"/>
              </a:lnSpc>
            </a:pPr>
            <a:r>
              <a:rPr lang="ja-JP" altLang="en-US" sz="900" dirty="0">
                <a:solidFill>
                  <a:schemeClr val="bg1"/>
                </a:solidFill>
                <a:effectLst>
                  <a:outerShdw blurRad="38100" dist="38100" dir="2700000" algn="tl">
                    <a:srgbClr val="000000">
                      <a:alpha val="43137"/>
                    </a:srgbClr>
                  </a:outerShdw>
                </a:effectLst>
                <a:latin typeface="HGP明朝E" panose="02020900000000000000" pitchFamily="18" charset="-128"/>
                <a:ea typeface="HGP明朝E" panose="02020900000000000000" pitchFamily="18" charset="-128"/>
              </a:rPr>
              <a:t>　御台場女学校ＬＧヘオロットセインツのセントラルＡＺを担うリリィです。もともとは百合ヶ丘女学院に通っていましたが、初等部在席時に起きた事件をきっかけにリリィを一度引退しています。引退後はお台場の一般の中学校に進学しました。しかし御台場迎撃戦の中、級友を守るために再びリリィとして戦う道を選びました。過去の後悔から自身に対し非常にストイックな姿は古武士とも形容されますが、口下手なだけで人一倍優しく仲間想いな性格で、レギオンメンバーと過ごす時間を非常に大切に思っています。</a:t>
            </a:r>
          </a:p>
        </p:txBody>
      </p:sp>
      <p:sp>
        <p:nvSpPr>
          <p:cNvPr id="66" name="正方形/長方形 65">
            <a:extLst>
              <a:ext uri="{FF2B5EF4-FFF2-40B4-BE49-F238E27FC236}">
                <a16:creationId xmlns:a16="http://schemas.microsoft.com/office/drawing/2014/main" id="{CFC44DF4-AC90-49C9-B7CE-9313F4AFB75C}"/>
              </a:ext>
            </a:extLst>
          </p:cNvPr>
          <p:cNvSpPr/>
          <p:nvPr/>
        </p:nvSpPr>
        <p:spPr>
          <a:xfrm>
            <a:off x="-47625" y="3119095"/>
            <a:ext cx="182224" cy="7676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F8DA1788-E109-41B0-A1E7-850852AC069A}"/>
              </a:ext>
            </a:extLst>
          </p:cNvPr>
          <p:cNvSpPr/>
          <p:nvPr/>
        </p:nvSpPr>
        <p:spPr>
          <a:xfrm>
            <a:off x="868869" y="3107459"/>
            <a:ext cx="93693" cy="636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5616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9CF324DE-01CB-442D-A542-8E096D56EB43}"/>
              </a:ext>
            </a:extLst>
          </p:cNvPr>
          <p:cNvSpPr/>
          <p:nvPr/>
        </p:nvSpPr>
        <p:spPr>
          <a:xfrm>
            <a:off x="134856" y="2283804"/>
            <a:ext cx="4355999" cy="2434500"/>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DD4DD4E-7F5A-4342-8789-947A0C2F73CB}"/>
              </a:ext>
            </a:extLst>
          </p:cNvPr>
          <p:cNvSpPr/>
          <p:nvPr/>
        </p:nvSpPr>
        <p:spPr>
          <a:xfrm>
            <a:off x="134857" y="216000"/>
            <a:ext cx="4356000" cy="1938004"/>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46A4A41-C7AE-4DAB-9081-374ED6763ABB}"/>
              </a:ext>
            </a:extLst>
          </p:cNvPr>
          <p:cNvSpPr/>
          <p:nvPr/>
        </p:nvSpPr>
        <p:spPr>
          <a:xfrm>
            <a:off x="138876" y="319746"/>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17341C2-B3AC-45FD-A439-0A136D38EA2E}"/>
              </a:ext>
            </a:extLst>
          </p:cNvPr>
          <p:cNvSpPr txBox="1"/>
          <p:nvPr/>
        </p:nvSpPr>
        <p:spPr>
          <a:xfrm>
            <a:off x="134857" y="521678"/>
            <a:ext cx="4316491" cy="1566070"/>
          </a:xfrm>
          <a:prstGeom prst="rect">
            <a:avLst/>
          </a:prstGeom>
          <a:noFill/>
        </p:spPr>
        <p:txBody>
          <a:bodyPr wrap="square">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もともとは百合ヶ丘女学院の出身で初等部時代は神童と呼ばれ、将来は百合ヶ丘の星になるとまで期待されていました。弥宙とはこの頃からの友人で、初等部から編入してきたルイセが最初に懇意にしたリリィでもあります。</a:t>
            </a:r>
            <a:endPar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endParaRPr>
          </a:p>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しかし</a:t>
            </a:r>
            <a:r>
              <a:rPr lang="ja-JP" altLang="en-US" sz="900" dirty="0">
                <a:solidFill>
                  <a:prstClr val="white"/>
                </a:solidFill>
                <a:latin typeface="HGP明朝E" panose="02020900000000000000" pitchFamily="18" charset="-128"/>
                <a:ea typeface="HGP明朝E" panose="02020900000000000000" pitchFamily="18" charset="-128"/>
              </a:rPr>
              <a:t>、悲劇が訪れます。初等部生のみでの行動中</a:t>
            </a:r>
            <a:r>
              <a:rPr lang="ja-JP" altLang="en-US" sz="900">
                <a:solidFill>
                  <a:prstClr val="white"/>
                </a:solidFill>
                <a:latin typeface="HGP明朝E" panose="02020900000000000000" pitchFamily="18" charset="-128"/>
                <a:ea typeface="HGP明朝E" panose="02020900000000000000" pitchFamily="18" charset="-128"/>
              </a:rPr>
              <a:t>に起きた</a:t>
            </a:r>
            <a:r>
              <a:rPr kumimoji="0" lang="ja-JP" altLang="en-US" sz="900" b="0" i="0" u="none" strike="noStrike" kern="1200" cap="none" spc="0" normalizeH="0" baseline="0" noProof="0">
                <a:ln>
                  <a:noFill/>
                </a:ln>
                <a:solidFill>
                  <a:prstClr val="white"/>
                </a:solidFill>
                <a:effectLst/>
                <a:uLnTx/>
                <a:uFillTx/>
                <a:latin typeface="HGP明朝E" panose="02020900000000000000" pitchFamily="18" charset="-128"/>
                <a:ea typeface="HGP明朝E" panose="02020900000000000000" pitchFamily="18" charset="-128"/>
                <a:cs typeface="+mn-cs"/>
              </a:rPr>
              <a:t>ヒュージ</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襲撃事件。桂は必死に</a:t>
            </a:r>
            <a:r>
              <a:rPr lang="ja-JP" altLang="en-US" sz="900" dirty="0">
                <a:solidFill>
                  <a:prstClr val="white"/>
                </a:solidFill>
                <a:latin typeface="HGP明朝E" panose="02020900000000000000" pitchFamily="18" charset="-128"/>
                <a:ea typeface="HGP明朝E" panose="02020900000000000000" pitchFamily="18" charset="-128"/>
              </a:rPr>
              <a:t>スモール級ヒュージを討ち</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ましたが、彼女以外の仲間は全員</a:t>
            </a:r>
            <a:r>
              <a:rPr lang="ja-JP" altLang="en-US" sz="900" dirty="0">
                <a:solidFill>
                  <a:prstClr val="white"/>
                </a:solidFill>
                <a:latin typeface="HGP明朝E" panose="02020900000000000000" pitchFamily="18" charset="-128"/>
                <a:ea typeface="HGP明朝E" panose="02020900000000000000" pitchFamily="18" charset="-128"/>
              </a:rPr>
              <a:t>戦死。彼女の過失ではありませんでしたが、</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仲間の命、特に親友の山下絢子を亡くし、救うことができなかった自責の念に苛まれ、最後には休学から退学。弥宙</a:t>
            </a:r>
            <a:r>
              <a:rPr lang="ja-JP" altLang="en-US" sz="900" dirty="0">
                <a:solidFill>
                  <a:prstClr val="white"/>
                </a:solidFill>
                <a:latin typeface="HGP明朝E" panose="02020900000000000000" pitchFamily="18" charset="-128"/>
                <a:ea typeface="HGP明朝E" panose="02020900000000000000" pitchFamily="18" charset="-128"/>
              </a:rPr>
              <a:t>はその才を捨てるに惜しいと引き止めましたが「仲間の最期の姿がちらついて戦えない</a:t>
            </a:r>
            <a:r>
              <a:rPr lang="en-US" altLang="ja-JP" sz="900" dirty="0">
                <a:solidFill>
                  <a:prstClr val="white"/>
                </a:solidFill>
                <a:latin typeface="HGP明朝E" panose="02020900000000000000" pitchFamily="18" charset="-128"/>
                <a:ea typeface="HGP明朝E" panose="02020900000000000000" pitchFamily="18" charset="-128"/>
              </a:rPr>
              <a:t>……</a:t>
            </a:r>
            <a:r>
              <a:rPr lang="ja-JP" altLang="en-US" sz="900" dirty="0">
                <a:solidFill>
                  <a:prstClr val="white"/>
                </a:solidFill>
                <a:latin typeface="HGP明朝E" panose="02020900000000000000" pitchFamily="18" charset="-128"/>
                <a:ea typeface="HGP明朝E" panose="02020900000000000000" pitchFamily="18" charset="-128"/>
              </a:rPr>
              <a:t>」嘆きの言葉を翻意させることはできず、桂はリリィを引退。</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お台場の一般中学校に進学しました。</a:t>
            </a:r>
          </a:p>
        </p:txBody>
      </p:sp>
      <p:sp>
        <p:nvSpPr>
          <p:cNvPr id="8" name="テキスト ボックス 7">
            <a:extLst>
              <a:ext uri="{FF2B5EF4-FFF2-40B4-BE49-F238E27FC236}">
                <a16:creationId xmlns:a16="http://schemas.microsoft.com/office/drawing/2014/main" id="{EEC4708E-5B89-4C3F-BB05-90DA1BED1D3A}"/>
              </a:ext>
            </a:extLst>
          </p:cNvPr>
          <p:cNvSpPr txBox="1"/>
          <p:nvPr/>
        </p:nvSpPr>
        <p:spPr>
          <a:xfrm>
            <a:off x="172585" y="2575837"/>
            <a:ext cx="4278763" cy="2073388"/>
          </a:xfrm>
          <a:prstGeom prst="rect">
            <a:avLst/>
          </a:prstGeom>
          <a:noFill/>
        </p:spPr>
        <p:txBody>
          <a:bodyPr wrap="square">
            <a:spAutoFit/>
          </a:bodyPr>
          <a:lstStyle/>
          <a:p>
            <a:pPr algn="just">
              <a:lnSpc>
                <a:spcPct val="120000"/>
              </a:lnSpc>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桂が中学３年の時、お台場に巣無しのアルトラ</a:t>
            </a:r>
            <a:r>
              <a:rPr lang="ja-JP" altLang="en-US" sz="900" dirty="0">
                <a:solidFill>
                  <a:prstClr val="white"/>
                </a:solidFill>
                <a:latin typeface="HGP明朝E" panose="02020900000000000000" pitchFamily="18" charset="-128"/>
                <a:ea typeface="HGP明朝E" panose="02020900000000000000" pitchFamily="18" charset="-128"/>
              </a:rPr>
              <a:t>が</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襲来する「御台場迎撃戦」が勃発。リリィとして二度と戦わないと決めていた桂でしたが、自分を受け入れてくれた級友たちを守る為、再びＣＨＡＲＭを手に取ります。かき集めた緊急対処用の第</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1</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世代機</a:t>
            </a:r>
            <a:r>
              <a:rPr lang="ja-JP" altLang="en-US" sz="900" dirty="0">
                <a:solidFill>
                  <a:prstClr val="white"/>
                </a:solidFill>
                <a:latin typeface="HGP明朝E" panose="02020900000000000000" pitchFamily="18" charset="-128"/>
                <a:ea typeface="HGP明朝E" panose="02020900000000000000" pitchFamily="18" charset="-128"/>
              </a:rPr>
              <a:t>十</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数本を地に突き刺し、機能が落ちたものは打ち捨て、実に２６体のスモール級を孤軍奮闘の中で討伐しました。桂の活躍によって死者は出ませんでしたが</a:t>
            </a:r>
            <a:r>
              <a:rPr lang="ja-JP" altLang="en-US" sz="900" dirty="0">
                <a:solidFill>
                  <a:prstClr val="white"/>
                </a:solidFill>
                <a:latin typeface="HGP明朝E" panose="02020900000000000000" pitchFamily="18" charset="-128"/>
                <a:ea typeface="HGP明朝E" panose="02020900000000000000" pitchFamily="18" charset="-128"/>
              </a:rPr>
              <a:t>負傷者</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は免れませんでした。再び自責に囚われかけた桂でしたが「</a:t>
            </a:r>
            <a:r>
              <a:rPr lang="ja-JP" altLang="en-US" sz="900" dirty="0">
                <a:solidFill>
                  <a:prstClr val="white"/>
                </a:solidFill>
                <a:latin typeface="HGP明朝E" panose="02020900000000000000" pitchFamily="18" charset="-128"/>
                <a:ea typeface="HGP明朝E" panose="02020900000000000000" pitchFamily="18" charset="-128"/>
              </a:rPr>
              <a:t>貴方</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に足りてないものがあるとすれば、一緒に戦ってくれる仲間です」椛の言葉から迎撃戦第２部隊と合流。戦闘の後、椛の誘いを受け御台場女学校高等科</a:t>
            </a:r>
            <a:r>
              <a:rPr lang="ja-JP" altLang="en-US" sz="900" dirty="0">
                <a:solidFill>
                  <a:prstClr val="white"/>
                </a:solidFill>
                <a:latin typeface="HGP明朝E" panose="02020900000000000000" pitchFamily="18" charset="-128"/>
                <a:ea typeface="HGP明朝E" panose="02020900000000000000" pitchFamily="18" charset="-128"/>
              </a:rPr>
              <a:t>への</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進学を決意。再びリリィとしての道を歩み始めました。</a:t>
            </a:r>
            <a:endPar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endParaRPr>
          </a:p>
          <a:p>
            <a:pPr algn="just">
              <a:lnSpc>
                <a:spcPct val="120000"/>
              </a:lnSpc>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葉隠を愛読し座右の銘は</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朝毎に懈怠なく死して置くべし</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。ですが「貴方は物事を額面通りに受けとりすぎですね。</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一生仕上ぐる事なり</a:t>
            </a:r>
            <a:r>
              <a:rPr kumimoji="0" lang="en-US" altLang="ja-JP"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。そんなこと考えてる暇があれば、今日を死なない方法まで考えなさい」という棗の言葉に反論することができず、以来、彼女を師事するようになりました。</a:t>
            </a:r>
            <a:endParaRPr lang="ja-JP" altLang="en-US" dirty="0"/>
          </a:p>
        </p:txBody>
      </p:sp>
      <p:sp>
        <p:nvSpPr>
          <p:cNvPr id="5" name="テキスト ボックス 4">
            <a:extLst>
              <a:ext uri="{FF2B5EF4-FFF2-40B4-BE49-F238E27FC236}">
                <a16:creationId xmlns:a16="http://schemas.microsoft.com/office/drawing/2014/main" id="{76CE64B3-518C-45BF-92E6-28022483613B}"/>
              </a:ext>
            </a:extLst>
          </p:cNvPr>
          <p:cNvSpPr txBox="1"/>
          <p:nvPr/>
        </p:nvSpPr>
        <p:spPr>
          <a:xfrm>
            <a:off x="217153" y="279270"/>
            <a:ext cx="708848"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折れた剣</a:t>
            </a:r>
          </a:p>
        </p:txBody>
      </p:sp>
      <p:sp>
        <p:nvSpPr>
          <p:cNvPr id="11" name="正方形/長方形 10">
            <a:extLst>
              <a:ext uri="{FF2B5EF4-FFF2-40B4-BE49-F238E27FC236}">
                <a16:creationId xmlns:a16="http://schemas.microsoft.com/office/drawing/2014/main" id="{B166AAF8-0ACE-4E3A-BFDC-908E2B248CC8}"/>
              </a:ext>
            </a:extLst>
          </p:cNvPr>
          <p:cNvSpPr/>
          <p:nvPr/>
        </p:nvSpPr>
        <p:spPr>
          <a:xfrm>
            <a:off x="138876" y="2380537"/>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249C367-8041-4C1F-95EC-2D65D368D837}"/>
              </a:ext>
            </a:extLst>
          </p:cNvPr>
          <p:cNvSpPr txBox="1"/>
          <p:nvPr/>
        </p:nvSpPr>
        <p:spPr>
          <a:xfrm>
            <a:off x="217153" y="2335532"/>
            <a:ext cx="880369"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浜に返り咲く</a:t>
            </a:r>
          </a:p>
        </p:txBody>
      </p:sp>
      <p:sp>
        <p:nvSpPr>
          <p:cNvPr id="15" name="正方形/長方形 14">
            <a:extLst>
              <a:ext uri="{FF2B5EF4-FFF2-40B4-BE49-F238E27FC236}">
                <a16:creationId xmlns:a16="http://schemas.microsoft.com/office/drawing/2014/main" id="{ABA912F3-3437-42E1-A839-479650DF6389}"/>
              </a:ext>
            </a:extLst>
          </p:cNvPr>
          <p:cNvSpPr/>
          <p:nvPr/>
        </p:nvSpPr>
        <p:spPr>
          <a:xfrm>
            <a:off x="134856" y="4843998"/>
            <a:ext cx="4355999" cy="1502916"/>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6C1A71A-619A-4F7E-BDE3-498744002C31}"/>
              </a:ext>
            </a:extLst>
          </p:cNvPr>
          <p:cNvSpPr/>
          <p:nvPr/>
        </p:nvSpPr>
        <p:spPr>
          <a:xfrm>
            <a:off x="138876" y="4940731"/>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6670128B-0F0D-4C84-9C40-50BCAB0641A2}"/>
              </a:ext>
            </a:extLst>
          </p:cNvPr>
          <p:cNvSpPr txBox="1"/>
          <p:nvPr/>
        </p:nvSpPr>
        <p:spPr>
          <a:xfrm>
            <a:off x="217153" y="4895726"/>
            <a:ext cx="453970"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性格</a:t>
            </a:r>
          </a:p>
        </p:txBody>
      </p:sp>
      <p:sp>
        <p:nvSpPr>
          <p:cNvPr id="2" name="テキスト ボックス 1">
            <a:extLst>
              <a:ext uri="{FF2B5EF4-FFF2-40B4-BE49-F238E27FC236}">
                <a16:creationId xmlns:a16="http://schemas.microsoft.com/office/drawing/2014/main" id="{8077B0A8-C7B6-486F-8655-2D3A52C4141A}"/>
              </a:ext>
            </a:extLst>
          </p:cNvPr>
          <p:cNvSpPr txBox="1"/>
          <p:nvPr/>
        </p:nvSpPr>
        <p:spPr>
          <a:xfrm>
            <a:off x="172585" y="5149642"/>
            <a:ext cx="4278763" cy="1067472"/>
          </a:xfrm>
          <a:prstGeom prst="rect">
            <a:avLst/>
          </a:prstGeom>
          <a:noFill/>
        </p:spPr>
        <p:txBody>
          <a:bodyPr wrap="square">
            <a:spAutoFit/>
          </a:bodyPr>
          <a:lstStyle/>
          <a:p>
            <a:pPr algn="just">
              <a:lnSpc>
                <a:spcPct val="120000"/>
              </a:lnSpc>
            </a:pPr>
            <a:r>
              <a:rPr lang="ja-JP" altLang="en-US" sz="900" dirty="0">
                <a:solidFill>
                  <a:schemeClr val="bg1"/>
                </a:solidFill>
                <a:latin typeface="HGP明朝E" panose="02020900000000000000" pitchFamily="18" charset="-128"/>
                <a:ea typeface="HGP明朝E" panose="02020900000000000000" pitchFamily="18" charset="-128"/>
              </a:rPr>
              <a:t>　その武功や容姿からアイドルリリィ並みの人気を誇る桂ですが、ワールドリリィグラフィックのような雑誌、メディアからのオファーは固辞し続けています。</a:t>
            </a:r>
          </a:p>
          <a:p>
            <a:pPr algn="just">
              <a:lnSpc>
                <a:spcPct val="120000"/>
              </a:lnSpc>
            </a:pPr>
            <a:r>
              <a:rPr lang="ja-JP" altLang="en-US" sz="900" dirty="0">
                <a:solidFill>
                  <a:schemeClr val="bg1"/>
                </a:solidFill>
                <a:latin typeface="HGP明朝E" panose="02020900000000000000" pitchFamily="18" charset="-128"/>
                <a:ea typeface="HGP明朝E" panose="02020900000000000000" pitchFamily="18" charset="-128"/>
              </a:rPr>
              <a:t>　あまり周りと積極的に話したりぜず自分に対し非常にストイックな性格のため、戦いに全てを捧げている「古武士」にも見られがちですが、実際は他人想いのやさしい性格をしています。レギオンメンバーとの仲もよいため、昼食時などは口元をほころばせながらたわいもない会話にふけるメンバーたちをそばで静かに見守っています。</a:t>
            </a:r>
            <a:endParaRPr lang="en-US" altLang="ja-JP" sz="900" dirty="0">
              <a:solidFill>
                <a:schemeClr val="bg1"/>
              </a:solidFill>
              <a:latin typeface="HGP明朝E" panose="02020900000000000000" pitchFamily="18" charset="-128"/>
              <a:ea typeface="HGP明朝E" panose="02020900000000000000" pitchFamily="18" charset="-128"/>
            </a:endParaRPr>
          </a:p>
        </p:txBody>
      </p:sp>
    </p:spTree>
    <p:extLst>
      <p:ext uri="{BB962C8B-B14F-4D97-AF65-F5344CB8AC3E}">
        <p14:creationId xmlns:p14="http://schemas.microsoft.com/office/powerpoint/2010/main" val="187683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B36EB5-2B8D-4720-96FC-E4E27D07F43E}"/>
              </a:ext>
            </a:extLst>
          </p:cNvPr>
          <p:cNvSpPr/>
          <p:nvPr/>
        </p:nvSpPr>
        <p:spPr>
          <a:xfrm>
            <a:off x="134857" y="3406912"/>
            <a:ext cx="4356000" cy="3039607"/>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4593BA47-3424-4FA2-934D-305E77CD0D27}"/>
              </a:ext>
            </a:extLst>
          </p:cNvPr>
          <p:cNvSpPr/>
          <p:nvPr/>
        </p:nvSpPr>
        <p:spPr>
          <a:xfrm>
            <a:off x="138876" y="3510659"/>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4B8BC53F-5324-4C04-B1FF-9E666C85475F}"/>
              </a:ext>
            </a:extLst>
          </p:cNvPr>
          <p:cNvSpPr txBox="1"/>
          <p:nvPr/>
        </p:nvSpPr>
        <p:spPr>
          <a:xfrm>
            <a:off x="134857" y="3712591"/>
            <a:ext cx="4316491" cy="1566070"/>
          </a:xfrm>
          <a:prstGeom prst="rect">
            <a:avLst/>
          </a:prstGeom>
          <a:noFill/>
        </p:spPr>
        <p:txBody>
          <a:bodyPr wrap="square">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a:t>
            </a:r>
            <a:r>
              <a:rPr lang="ja-JP" altLang="en-US" sz="900" dirty="0">
                <a:solidFill>
                  <a:prstClr val="white"/>
                </a:solidFill>
                <a:latin typeface="HGP明朝E" panose="02020900000000000000" pitchFamily="18" charset="-128"/>
                <a:ea typeface="HGP明朝E" panose="02020900000000000000" pitchFamily="18" charset="-128"/>
              </a:rPr>
              <a:t>「剣」へのこだわりが強い御台場のリリィは「ヨートゥンシュベルト」と呼ばれる第１世代ＣＨＡＲＭを常に帯剣しています。敵をヨートゥンシュベルトで弱らせたところでコアをメインＣＨＡＲＭに移し戦うのが御台場の基本戦術です。しつらえた職人ごとにデザインや機能が異なり、使用者側から希望することも可能です。桂は 「両刃であるということは、押し負ければそれは自身を傷つけることになる」という理由で西洋調のブロードソードを選んでいます。機体の製作は主にユグドラシル社、ケルティックディール社が担当しますが、他のメーカーを希望することもできます。桂自身が希望したわけではありませんが、彼女の機体は天津重工が制作しており、和風テイストにこだわるメーカーとしては珍しい作風となっています。また茎には製作者の名が銘としてが刻まれているという噂も。</a:t>
            </a:r>
            <a:endParaRPr lang="en-US" altLang="ja-JP" sz="900" dirty="0">
              <a:solidFill>
                <a:prstClr val="white"/>
              </a:solidFill>
              <a:latin typeface="HGP明朝E" panose="02020900000000000000" pitchFamily="18" charset="-128"/>
              <a:ea typeface="HGP明朝E" panose="02020900000000000000" pitchFamily="18" charset="-128"/>
            </a:endParaRPr>
          </a:p>
        </p:txBody>
      </p:sp>
      <p:sp>
        <p:nvSpPr>
          <p:cNvPr id="5" name="テキスト ボックス 4">
            <a:extLst>
              <a:ext uri="{FF2B5EF4-FFF2-40B4-BE49-F238E27FC236}">
                <a16:creationId xmlns:a16="http://schemas.microsoft.com/office/drawing/2014/main" id="{EA75FE28-F07D-4B39-93BE-81E0D25F8225}"/>
              </a:ext>
            </a:extLst>
          </p:cNvPr>
          <p:cNvSpPr txBox="1"/>
          <p:nvPr/>
        </p:nvSpPr>
        <p:spPr>
          <a:xfrm>
            <a:off x="217153" y="3470183"/>
            <a:ext cx="2291012"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ヨートゥンシュベルト </a:t>
            </a:r>
            <a:r>
              <a:rPr kumimoji="1" lang="en-US" altLang="ja-JP" sz="1050" dirty="0">
                <a:solidFill>
                  <a:schemeClr val="bg1"/>
                </a:solidFill>
                <a:latin typeface="HGP明朝E" panose="02020900000000000000" pitchFamily="18" charset="-128"/>
                <a:ea typeface="HGP明朝E" panose="02020900000000000000" pitchFamily="18" charset="-128"/>
              </a:rPr>
              <a:t>–</a:t>
            </a:r>
            <a:r>
              <a:rPr kumimoji="1" lang="en-US" altLang="ja-JP" sz="1050" dirty="0">
                <a:solidFill>
                  <a:schemeClr val="bg1"/>
                </a:solidFill>
                <a:latin typeface="Times New Roman" panose="02020603050405020304" pitchFamily="18" charset="0"/>
                <a:ea typeface="HGP明朝E" panose="02020900000000000000" pitchFamily="18" charset="-128"/>
                <a:cs typeface="Times New Roman" panose="02020603050405020304" pitchFamily="18" charset="0"/>
              </a:rPr>
              <a:t>Jotun </a:t>
            </a:r>
            <a:r>
              <a:rPr kumimoji="1" lang="en-US" altLang="ja-JP" sz="1050" dirty="0" err="1">
                <a:solidFill>
                  <a:schemeClr val="bg1"/>
                </a:solidFill>
                <a:latin typeface="Times New Roman" panose="02020603050405020304" pitchFamily="18" charset="0"/>
                <a:ea typeface="HGP明朝E" panose="02020900000000000000" pitchFamily="18" charset="-128"/>
                <a:cs typeface="Times New Roman" panose="02020603050405020304" pitchFamily="18" charset="0"/>
              </a:rPr>
              <a:t>Schwert</a:t>
            </a:r>
            <a:r>
              <a:rPr kumimoji="1" lang="en-US" altLang="ja-JP" sz="1050" dirty="0">
                <a:solidFill>
                  <a:schemeClr val="bg1"/>
                </a:solidFill>
                <a:latin typeface="HGP明朝E" panose="02020900000000000000" pitchFamily="18" charset="-128"/>
                <a:ea typeface="HGP明朝E" panose="02020900000000000000" pitchFamily="18" charset="-128"/>
              </a:rPr>
              <a:t>-</a:t>
            </a:r>
            <a:endParaRPr kumimoji="1" lang="ja-JP" altLang="en-US" sz="1050" dirty="0">
              <a:solidFill>
                <a:schemeClr val="bg1"/>
              </a:solidFill>
              <a:latin typeface="HGP明朝E" panose="02020900000000000000" pitchFamily="18" charset="-128"/>
              <a:ea typeface="HGP明朝E" panose="02020900000000000000" pitchFamily="18" charset="-128"/>
            </a:endParaRPr>
          </a:p>
        </p:txBody>
      </p:sp>
      <p:sp>
        <p:nvSpPr>
          <p:cNvPr id="6" name="テキスト ボックス 5">
            <a:extLst>
              <a:ext uri="{FF2B5EF4-FFF2-40B4-BE49-F238E27FC236}">
                <a16:creationId xmlns:a16="http://schemas.microsoft.com/office/drawing/2014/main" id="{C79C8B02-2A0D-4FCA-B0E0-841750AB0F29}"/>
              </a:ext>
            </a:extLst>
          </p:cNvPr>
          <p:cNvSpPr txBox="1"/>
          <p:nvPr/>
        </p:nvSpPr>
        <p:spPr>
          <a:xfrm>
            <a:off x="184076" y="3015649"/>
            <a:ext cx="2005229" cy="400110"/>
          </a:xfrm>
          <a:prstGeom prst="rect">
            <a:avLst/>
          </a:prstGeom>
          <a:noFill/>
        </p:spPr>
        <p:txBody>
          <a:bodyPr wrap="none" rtlCol="0">
            <a:spAutoFit/>
          </a:bodyPr>
          <a:lstStyle/>
          <a:p>
            <a:r>
              <a:rPr kumimoji="1" lang="en-US" altLang="ja-JP" sz="2000" dirty="0">
                <a:solidFill>
                  <a:srgbClr val="FFFFFF"/>
                </a:solidFill>
                <a:latin typeface="Arial Black" panose="020B0A04020102020204" pitchFamily="34" charset="0"/>
                <a:ea typeface="ＭＳ ゴシック" panose="020B0609070205080204" pitchFamily="49" charset="-128"/>
                <a:cs typeface="Aharoni" panose="02010803020104030203" pitchFamily="2" charset="-79"/>
              </a:rPr>
              <a:t>C. H. A. R. M.</a:t>
            </a:r>
            <a:endParaRPr kumimoji="1" lang="ja-JP" altLang="en-US" sz="2000" dirty="0">
              <a:solidFill>
                <a:srgbClr val="FFFFFF"/>
              </a:solidFill>
              <a:latin typeface="Arial Black" panose="020B0A04020102020204" pitchFamily="34" charset="0"/>
              <a:ea typeface="ＭＳ ゴシック" panose="020B0609070205080204" pitchFamily="49" charset="-128"/>
              <a:cs typeface="Aharoni" panose="02010803020104030203" pitchFamily="2" charset="-79"/>
            </a:endParaRPr>
          </a:p>
        </p:txBody>
      </p:sp>
      <p:sp>
        <p:nvSpPr>
          <p:cNvPr id="7" name="正方形/長方形 6">
            <a:extLst>
              <a:ext uri="{FF2B5EF4-FFF2-40B4-BE49-F238E27FC236}">
                <a16:creationId xmlns:a16="http://schemas.microsoft.com/office/drawing/2014/main" id="{68767966-D598-43CB-A693-FC812891A637}"/>
              </a:ext>
            </a:extLst>
          </p:cNvPr>
          <p:cNvSpPr/>
          <p:nvPr/>
        </p:nvSpPr>
        <p:spPr>
          <a:xfrm>
            <a:off x="2151549" y="3043079"/>
            <a:ext cx="72000" cy="324000"/>
          </a:xfrm>
          <a:prstGeom prst="rect">
            <a:avLst/>
          </a:prstGeom>
          <a:solidFill>
            <a:srgbClr val="E16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E1929DC-69EC-46E9-B0CA-81E7521B0CED}"/>
              </a:ext>
            </a:extLst>
          </p:cNvPr>
          <p:cNvSpPr txBox="1"/>
          <p:nvPr/>
        </p:nvSpPr>
        <p:spPr>
          <a:xfrm>
            <a:off x="2169261" y="3003677"/>
            <a:ext cx="611065" cy="438903"/>
          </a:xfrm>
          <a:prstGeom prst="rect">
            <a:avLst/>
          </a:prstGeom>
          <a:noFill/>
        </p:spPr>
        <p:txBody>
          <a:bodyPr wrap="none" rtlCol="0">
            <a:spAutoFit/>
          </a:bodyPr>
          <a:lstStyle/>
          <a:p>
            <a:pPr>
              <a:lnSpc>
                <a:spcPct val="70000"/>
              </a:lnSpc>
            </a:pPr>
            <a:r>
              <a:rPr kumimoji="1" lang="en-US" altLang="ja-JP" sz="1050" dirty="0">
                <a:solidFill>
                  <a:srgbClr val="E1641F"/>
                </a:solidFill>
              </a:rPr>
              <a:t>C</a:t>
            </a:r>
            <a:r>
              <a:rPr kumimoji="1" lang="en-US" altLang="ja-JP" sz="800" dirty="0">
                <a:solidFill>
                  <a:srgbClr val="FFFFFF"/>
                </a:solidFill>
              </a:rPr>
              <a:t>OUNTER</a:t>
            </a:r>
            <a:endParaRPr kumimoji="1" lang="en-US" altLang="ja-JP" sz="1050" dirty="0">
              <a:solidFill>
                <a:srgbClr val="FFFFFF"/>
              </a:solidFill>
            </a:endParaRPr>
          </a:p>
          <a:p>
            <a:pPr>
              <a:lnSpc>
                <a:spcPct val="70000"/>
              </a:lnSpc>
            </a:pPr>
            <a:r>
              <a:rPr kumimoji="1" lang="en-US" altLang="ja-JP" sz="1050" dirty="0">
                <a:solidFill>
                  <a:srgbClr val="E1641F"/>
                </a:solidFill>
              </a:rPr>
              <a:t>H</a:t>
            </a:r>
            <a:r>
              <a:rPr kumimoji="1" lang="en-US" altLang="ja-JP" sz="800" dirty="0">
                <a:solidFill>
                  <a:srgbClr val="FFFFFF"/>
                </a:solidFill>
              </a:rPr>
              <a:t>UGE</a:t>
            </a:r>
            <a:endParaRPr kumimoji="1" lang="en-US" altLang="ja-JP" sz="1050" dirty="0">
              <a:solidFill>
                <a:srgbClr val="FFFFFF"/>
              </a:solidFill>
            </a:endParaRPr>
          </a:p>
          <a:p>
            <a:pPr>
              <a:lnSpc>
                <a:spcPct val="70000"/>
              </a:lnSpc>
            </a:pPr>
            <a:r>
              <a:rPr kumimoji="1" lang="en-US" altLang="ja-JP" sz="1050" dirty="0">
                <a:solidFill>
                  <a:srgbClr val="E1641F"/>
                </a:solidFill>
              </a:rPr>
              <a:t>ARM</a:t>
            </a:r>
            <a:r>
              <a:rPr kumimoji="1" lang="en-US" altLang="ja-JP" sz="800" dirty="0">
                <a:solidFill>
                  <a:srgbClr val="FFFFFF"/>
                </a:solidFill>
              </a:rPr>
              <a:t>S</a:t>
            </a:r>
            <a:endParaRPr kumimoji="1" lang="ja-JP" altLang="en-US" sz="1200" dirty="0">
              <a:solidFill>
                <a:srgbClr val="FFFFFF"/>
              </a:solidFill>
            </a:endParaRPr>
          </a:p>
        </p:txBody>
      </p:sp>
      <p:sp>
        <p:nvSpPr>
          <p:cNvPr id="9" name="正方形/長方形 8">
            <a:extLst>
              <a:ext uri="{FF2B5EF4-FFF2-40B4-BE49-F238E27FC236}">
                <a16:creationId xmlns:a16="http://schemas.microsoft.com/office/drawing/2014/main" id="{DB3793AF-7964-492B-98A5-B5399CA00DE8}"/>
              </a:ext>
            </a:extLst>
          </p:cNvPr>
          <p:cNvSpPr/>
          <p:nvPr/>
        </p:nvSpPr>
        <p:spPr>
          <a:xfrm>
            <a:off x="134857" y="215999"/>
            <a:ext cx="4356000" cy="2719599"/>
          </a:xfrm>
          <a:prstGeom prst="rect">
            <a:avLst/>
          </a:prstGeom>
          <a:solidFill>
            <a:schemeClr val="bg1">
              <a:alpha val="21000"/>
            </a:schemeClr>
          </a:solidFill>
          <a:ln w="25400">
            <a:solidFill>
              <a:srgbClr val="342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EAAA248-5880-402A-8B77-2AEB6F2196CD}"/>
              </a:ext>
            </a:extLst>
          </p:cNvPr>
          <p:cNvSpPr/>
          <p:nvPr/>
        </p:nvSpPr>
        <p:spPr>
          <a:xfrm>
            <a:off x="138876" y="319746"/>
            <a:ext cx="4342854" cy="180000"/>
          </a:xfrm>
          <a:prstGeom prst="rect">
            <a:avLst/>
          </a:prstGeom>
          <a:gradFill>
            <a:gsLst>
              <a:gs pos="0">
                <a:srgbClr val="34228E"/>
              </a:gs>
              <a:gs pos="100000">
                <a:srgbClr val="34228E"/>
              </a:gs>
              <a:gs pos="50000">
                <a:srgbClr val="009B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D272CF6-684B-41E2-9EFC-5E5188370B30}"/>
              </a:ext>
            </a:extLst>
          </p:cNvPr>
          <p:cNvSpPr txBox="1"/>
          <p:nvPr/>
        </p:nvSpPr>
        <p:spPr>
          <a:xfrm>
            <a:off x="134857" y="521678"/>
            <a:ext cx="4316491" cy="2397066"/>
          </a:xfrm>
          <a:prstGeom prst="rect">
            <a:avLst/>
          </a:prstGeom>
          <a:noFill/>
        </p:spPr>
        <p:txBody>
          <a:bodyPr wrap="square">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桂の所属するＬＧヘオロットセインツ（愛称：セインツ）はゼロトップ戦術という「</a:t>
            </a:r>
            <a:r>
              <a:rPr lang="ja-JP" altLang="en-US" sz="900" dirty="0">
                <a:solidFill>
                  <a:prstClr val="white"/>
                </a:solidFill>
                <a:latin typeface="HGP明朝E" panose="02020900000000000000" pitchFamily="18" charset="-128"/>
                <a:ea typeface="HGP明朝E" panose="02020900000000000000" pitchFamily="18" charset="-128"/>
              </a:rPr>
              <a:t>ノインヴェルト戦術中ＡＺへかかる負荷を軽減する」特徴を持った</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独特の戦術を用いて戦います。これは御台場迎撃戦の中で第２部隊を率いたアルテア・アレッサンドリーニが編み出したノインヴェルト可変戦術のひとつで、考案したのは同じく第</a:t>
            </a:r>
            <a:r>
              <a:rPr lang="ja-JP" altLang="en-US" sz="900" dirty="0">
                <a:solidFill>
                  <a:prstClr val="white"/>
                </a:solidFill>
                <a:latin typeface="HGP明朝E" panose="02020900000000000000" pitchFamily="18" charset="-128"/>
                <a:ea typeface="HGP明朝E" panose="02020900000000000000" pitchFamily="18" charset="-128"/>
              </a:rPr>
              <a:t>２</a:t>
            </a: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部隊で戦っていた現セインツのレガトゥス（隊長）の椛です。</a:t>
            </a:r>
            <a:endParaRPr lang="en-US" altLang="ja-JP" sz="900" dirty="0">
              <a:solidFill>
                <a:prstClr val="white"/>
              </a:solidFill>
              <a:latin typeface="HGP明朝E" panose="02020900000000000000" pitchFamily="18" charset="-128"/>
              <a:ea typeface="HGP明朝E" panose="02020900000000000000" pitchFamily="18" charset="-128"/>
            </a:endParaRPr>
          </a:p>
          <a:p>
            <a:pPr marL="0" marR="0" lvl="0" indent="0" algn="just" defTabSz="457200" rtl="0" eaLnBrk="1" fontAlgn="auto" latinLnBrk="0" hangingPunct="1">
              <a:lnSpc>
                <a:spcPct val="120000"/>
              </a:lnSpc>
              <a:spcBef>
                <a:spcPts val="0"/>
              </a:spcBef>
              <a:spcAft>
                <a:spcPts val="0"/>
              </a:spcAft>
              <a:buClrTx/>
              <a:buSzTx/>
              <a:buFontTx/>
              <a:buNone/>
              <a:tabLst/>
              <a:defRPr/>
            </a:pPr>
            <a:r>
              <a:rPr lang="ja-JP" altLang="en-US" sz="900" dirty="0">
                <a:solidFill>
                  <a:prstClr val="white"/>
                </a:solidFill>
                <a:latin typeface="HGP明朝E" panose="02020900000000000000" pitchFamily="18" charset="-128"/>
                <a:ea typeface="HGP明朝E" panose="02020900000000000000" pitchFamily="18" charset="-128"/>
              </a:rPr>
              <a:t>　この可変戦術のポイントは、パス回しの途中でＡＺがＴＺまで下がって来る点にあり、この時、 ＡＺ不在となることが「ゼロトップ」という名の由来です。ＡＺがＴＺまで下がることでＴＺのサポートを受けつつパス回しに参加でき、その混戦状態からの復帰時にＴＺとＡＺの人員交代が行えるという２つの利点を有しています。桂はセントラルＡＺですが、ゼロトップからＴＺに移動。ＡＺのパス回しを補佐しつつ、フィニッシャーとしても待機します。</a:t>
            </a:r>
            <a:endParaRPr lang="en-US" altLang="ja-JP" sz="900" dirty="0">
              <a:solidFill>
                <a:prstClr val="white"/>
              </a:solidFill>
              <a:latin typeface="HGP明朝E" panose="02020900000000000000" pitchFamily="18" charset="-128"/>
              <a:ea typeface="HGP明朝E" panose="02020900000000000000" pitchFamily="18" charset="-128"/>
            </a:endParaRPr>
          </a:p>
          <a:p>
            <a:pPr marL="0" marR="0" lvl="0" indent="0" algn="just" defTabSz="457200" rtl="0" eaLnBrk="1" fontAlgn="auto" latinLnBrk="0" hangingPunct="1">
              <a:lnSpc>
                <a:spcPct val="12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prstClr val="white"/>
                </a:solidFill>
                <a:effectLst/>
                <a:uLnTx/>
                <a:uFillTx/>
                <a:latin typeface="HGP明朝E" panose="02020900000000000000" pitchFamily="18" charset="-128"/>
                <a:ea typeface="HGP明朝E" panose="02020900000000000000" pitchFamily="18" charset="-128"/>
                <a:cs typeface="+mn-cs"/>
              </a:rPr>
              <a:t>　「頂」はそんなセントラルＡＺかつゼロトップフィニッシャーとして君臨する桂に冠せられた称号であり、無駄のない太刀筋から「頂の銀閃」という異名で呼ばれています。またその活躍から「困難を解決する決め手」に、ゼロトップを示唆する「銀の弾はない」という慣用句も合わせた意味合いで、「シルバー・ブレット」とも呼ばれています。</a:t>
            </a:r>
          </a:p>
        </p:txBody>
      </p:sp>
      <p:sp>
        <p:nvSpPr>
          <p:cNvPr id="12" name="テキスト ボックス 11">
            <a:extLst>
              <a:ext uri="{FF2B5EF4-FFF2-40B4-BE49-F238E27FC236}">
                <a16:creationId xmlns:a16="http://schemas.microsoft.com/office/drawing/2014/main" id="{C3456452-844B-4836-9E38-5FB9017A11E0}"/>
              </a:ext>
            </a:extLst>
          </p:cNvPr>
          <p:cNvSpPr txBox="1"/>
          <p:nvPr/>
        </p:nvSpPr>
        <p:spPr>
          <a:xfrm>
            <a:off x="217153" y="279270"/>
            <a:ext cx="979755" cy="253916"/>
          </a:xfrm>
          <a:prstGeom prst="rect">
            <a:avLst/>
          </a:prstGeom>
          <a:noFill/>
        </p:spPr>
        <p:txBody>
          <a:bodyPr wrap="none" rtlCol="0">
            <a:spAutoFit/>
          </a:bodyPr>
          <a:lstStyle/>
          <a:p>
            <a:r>
              <a:rPr kumimoji="1" lang="ja-JP" altLang="en-US" sz="1050" dirty="0">
                <a:solidFill>
                  <a:schemeClr val="bg1"/>
                </a:solidFill>
                <a:latin typeface="HGP明朝E" panose="02020900000000000000" pitchFamily="18" charset="-128"/>
                <a:ea typeface="HGP明朝E" panose="02020900000000000000" pitchFamily="18" charset="-128"/>
              </a:rPr>
              <a:t>ゼロトップ戦術</a:t>
            </a:r>
          </a:p>
        </p:txBody>
      </p:sp>
      <p:pic>
        <p:nvPicPr>
          <p:cNvPr id="17" name="図 16" descr="帽子をかぶったクマの人形&#10;&#10;低い精度で自動的に生成された説明">
            <a:extLst>
              <a:ext uri="{FF2B5EF4-FFF2-40B4-BE49-F238E27FC236}">
                <a16:creationId xmlns:a16="http://schemas.microsoft.com/office/drawing/2014/main" id="{88A14DA4-1EE7-42A0-9579-9E68499190D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8000"/>
                    </a14:imgEffect>
                    <a14:imgEffect>
                      <a14:colorTemperature colorTemp="5695"/>
                    </a14:imgEffect>
                    <a14:imgEffect>
                      <a14:saturation sat="91000"/>
                    </a14:imgEffect>
                    <a14:imgEffect>
                      <a14:brightnessContrast bright="28000" contrast="33000"/>
                    </a14:imgEffect>
                  </a14:imgLayer>
                </a14:imgProps>
              </a:ext>
              <a:ext uri="{28A0092B-C50C-407E-A947-70E740481C1C}">
                <a14:useLocalDpi xmlns:a14="http://schemas.microsoft.com/office/drawing/2010/main" val="0"/>
              </a:ext>
            </a:extLst>
          </a:blip>
          <a:stretch>
            <a:fillRect/>
          </a:stretch>
        </p:blipFill>
        <p:spPr>
          <a:xfrm>
            <a:off x="1686945" y="5123750"/>
            <a:ext cx="3141087" cy="1322769"/>
          </a:xfrm>
          <a:prstGeom prst="rect">
            <a:avLst/>
          </a:prstGeom>
        </p:spPr>
      </p:pic>
      <p:sp>
        <p:nvSpPr>
          <p:cNvPr id="15" name="テキスト ボックス 14">
            <a:extLst>
              <a:ext uri="{FF2B5EF4-FFF2-40B4-BE49-F238E27FC236}">
                <a16:creationId xmlns:a16="http://schemas.microsoft.com/office/drawing/2014/main" id="{AD4F36A8-3D34-421D-92B6-580B06C7E037}"/>
              </a:ext>
            </a:extLst>
          </p:cNvPr>
          <p:cNvSpPr txBox="1"/>
          <p:nvPr/>
        </p:nvSpPr>
        <p:spPr>
          <a:xfrm>
            <a:off x="366310" y="5555231"/>
            <a:ext cx="2414016" cy="584775"/>
          </a:xfrm>
          <a:prstGeom prst="rect">
            <a:avLst/>
          </a:prstGeom>
          <a:noFill/>
        </p:spPr>
        <p:txBody>
          <a:bodyPr wrap="square">
            <a:spAutoFit/>
          </a:bodyPr>
          <a:lstStyle/>
          <a:p>
            <a:r>
              <a:rPr lang="en-US" altLang="ja-JP" sz="1600" dirty="0">
                <a:solidFill>
                  <a:schemeClr val="bg1">
                    <a:lumMod val="75000"/>
                  </a:schemeClr>
                </a:solidFill>
                <a:latin typeface="Bookman Old Style" panose="02050604050505020204" pitchFamily="18" charset="0"/>
              </a:rPr>
              <a:t>Katsura’s</a:t>
            </a:r>
          </a:p>
          <a:p>
            <a:r>
              <a:rPr lang="en-US" altLang="ja-JP" sz="1600" i="1" dirty="0">
                <a:solidFill>
                  <a:schemeClr val="bg1">
                    <a:lumMod val="75000"/>
                  </a:schemeClr>
                </a:solidFill>
                <a:latin typeface="Bookman Old Style" panose="02050604050505020204" pitchFamily="18" charset="0"/>
              </a:rPr>
              <a:t>Jotun </a:t>
            </a:r>
            <a:r>
              <a:rPr lang="en-US" altLang="ja-JP" sz="1600" i="1" dirty="0" err="1">
                <a:solidFill>
                  <a:schemeClr val="bg1">
                    <a:lumMod val="75000"/>
                  </a:schemeClr>
                </a:solidFill>
                <a:latin typeface="Bookman Old Style" panose="02050604050505020204" pitchFamily="18" charset="0"/>
              </a:rPr>
              <a:t>Schwert</a:t>
            </a:r>
            <a:endParaRPr lang="ja-JP" altLang="en-US" sz="1600" i="1" dirty="0">
              <a:solidFill>
                <a:schemeClr val="bg1">
                  <a:lumMod val="75000"/>
                </a:schemeClr>
              </a:solidFill>
              <a:latin typeface="Bookman Old Style" panose="02050604050505020204" pitchFamily="18" charset="0"/>
            </a:endParaRPr>
          </a:p>
        </p:txBody>
      </p:sp>
    </p:spTree>
    <p:extLst>
      <p:ext uri="{BB962C8B-B14F-4D97-AF65-F5344CB8AC3E}">
        <p14:creationId xmlns:p14="http://schemas.microsoft.com/office/powerpoint/2010/main" val="8824841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1154</TotalTime>
  <Words>1364</Words>
  <Application>Microsoft Office PowerPoint</Application>
  <PresentationFormat>ユーザー設定</PresentationFormat>
  <Paragraphs>57</Paragraphs>
  <Slides>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vt:i4>
      </vt:variant>
    </vt:vector>
  </HeadingPairs>
  <TitlesOfParts>
    <vt:vector size="14" baseType="lpstr">
      <vt:lpstr>HGP明朝E</vt:lpstr>
      <vt:lpstr>ＭＳ Ｐ明朝</vt:lpstr>
      <vt:lpstr>游明朝 Demibold</vt:lpstr>
      <vt:lpstr>Arial</vt:lpstr>
      <vt:lpstr>Arial Black</vt:lpstr>
      <vt:lpstr>Bookman Old Style</vt:lpstr>
      <vt:lpstr>Calibri</vt:lpstr>
      <vt:lpstr>Calibri Light</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pon</dc:creator>
  <cp:lastModifiedBy>pon</cp:lastModifiedBy>
  <cp:revision>54</cp:revision>
  <dcterms:created xsi:type="dcterms:W3CDTF">2021-09-06T00:36:42Z</dcterms:created>
  <dcterms:modified xsi:type="dcterms:W3CDTF">2021-10-14T07:23:08Z</dcterms:modified>
</cp:coreProperties>
</file>